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4718-89C0-4623-A541-15B7DEBFD964}" type="datetimeFigureOut">
              <a:rPr lang="da-DK" smtClean="0"/>
              <a:t>20-02-2018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30E7-1EE1-4777-8BC7-A919F8B36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8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4718-89C0-4623-A541-15B7DEBFD964}" type="datetimeFigureOut">
              <a:rPr lang="da-DK" smtClean="0"/>
              <a:t>20-02-2018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30E7-1EE1-4777-8BC7-A919F8B36D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38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Følgevagt</a:t>
            </a:r>
            <a:br>
              <a:rPr lang="da-DK" smtClean="0"/>
            </a:br>
            <a:r>
              <a:rPr lang="da-DK" smtClean="0"/>
              <a:t>opgave</a:t>
            </a:r>
            <a:br>
              <a:rPr lang="da-DK" smtClean="0"/>
            </a:br>
            <a:r>
              <a:rPr lang="da-DK" smtClean="0"/>
              <a:t>eksamen</a:t>
            </a:r>
            <a:br>
              <a:rPr lang="da-DK" smtClean="0"/>
            </a:br>
            <a:r>
              <a:rPr lang="da-DK" smtClean="0"/>
              <a:t>evaluering</a:t>
            </a:r>
            <a:endParaRPr lang="da-DK" sz="32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9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9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2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4400" smtClean="0"/>
              <a:t/>
            </a:r>
            <a:br>
              <a:rPr lang="da-DK" sz="4400" smtClean="0"/>
            </a:br>
            <a:r>
              <a:rPr lang="da-DK" sz="4400" smtClean="0"/>
              <a:t> </a:t>
            </a:r>
            <a:endParaRPr lang="da-DK" sz="4400" dirty="0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6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13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8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Følgevagt opgave eksamen evaluering</vt:lpstr>
      <vt:lpstr>PowerPoint-præsentation</vt:lpstr>
      <vt:lpstr>PowerPoint-præsentation</vt:lpstr>
      <vt:lpstr>PowerPoint-præsentation</vt:lpstr>
      <vt:lpstr>  </vt:lpstr>
      <vt:lpstr>PowerPoint-præsentation</vt:lpstr>
      <vt:lpstr>PowerPoint-præsentation</vt:lpstr>
      <vt:lpstr>PowerPoint-præsentation</vt:lpstr>
      <vt:lpstr>PowerPoint-præsentation</vt:lpstr>
    </vt:vector>
  </TitlesOfParts>
  <Company>Region Nordjylland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Følgevagt opgave eksamen evaluering</dc:title>
  <dc:creator>Majke Dekkers Gjedsted / Region Nordjylland</dc:creator>
  <cp:lastModifiedBy>Majke Dekkers Gjedsted / Region Nordjylland</cp:lastModifiedBy>
  <cp:revision>1</cp:revision>
  <dcterms:created xsi:type="dcterms:W3CDTF">2018-02-20T08:54:50Z</dcterms:created>
  <dcterms:modified xsi:type="dcterms:W3CDTF">2018-02-20T08:54:50Z</dcterms:modified>
</cp:coreProperties>
</file>