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70" r:id="rId5"/>
  </p:sldMasterIdLst>
  <p:notesMasterIdLst>
    <p:notesMasterId r:id="rId19"/>
  </p:notesMasterIdLst>
  <p:handoutMasterIdLst>
    <p:handoutMasterId r:id="rId20"/>
  </p:handoutMasterIdLst>
  <p:sldIdLst>
    <p:sldId id="256" r:id="rId6"/>
    <p:sldId id="260" r:id="rId7"/>
    <p:sldId id="270" r:id="rId8"/>
    <p:sldId id="451" r:id="rId9"/>
    <p:sldId id="418" r:id="rId10"/>
    <p:sldId id="455" r:id="rId11"/>
    <p:sldId id="456" r:id="rId12"/>
    <p:sldId id="458" r:id="rId13"/>
    <p:sldId id="457" r:id="rId14"/>
    <p:sldId id="459" r:id="rId15"/>
    <p:sldId id="272" r:id="rId16"/>
    <p:sldId id="267" r:id="rId17"/>
    <p:sldId id="460" r:id="rId1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9FF11C-E65F-DF97-7358-2C6B327598AB}" name="Lene Terien Adamsen" initials="LA" userId="S::lt.adamsen@rn.dk::485795e0-c54b-4c90-8aa4-093dced2a1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ema til typografi 1 - Markerin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yst layout 1 - Markerin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yst layout 2 - Marker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llemlayout 4 - Markerin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e Terien Adamsen" userId="485795e0-c54b-4c90-8aa4-093dced2a1bb" providerId="ADAL" clId="{D43FD9C8-DCDD-40AF-B3F7-730FDFF15EFA}"/>
    <pc:docChg chg="modSld">
      <pc:chgData name="Lene Terien Adamsen" userId="485795e0-c54b-4c90-8aa4-093dced2a1bb" providerId="ADAL" clId="{D43FD9C8-DCDD-40AF-B3F7-730FDFF15EFA}" dt="2025-11-25T11:46:16.773" v="42" actId="20577"/>
      <pc:docMkLst>
        <pc:docMk/>
      </pc:docMkLst>
      <pc:sldChg chg="modSp mod">
        <pc:chgData name="Lene Terien Adamsen" userId="485795e0-c54b-4c90-8aa4-093dced2a1bb" providerId="ADAL" clId="{D43FD9C8-DCDD-40AF-B3F7-730FDFF15EFA}" dt="2025-11-25T11:46:16.773" v="42" actId="20577"/>
        <pc:sldMkLst>
          <pc:docMk/>
          <pc:sldMk cId="4240745977" sldId="260"/>
        </pc:sldMkLst>
        <pc:spChg chg="mod">
          <ac:chgData name="Lene Terien Adamsen" userId="485795e0-c54b-4c90-8aa4-093dced2a1bb" providerId="ADAL" clId="{D43FD9C8-DCDD-40AF-B3F7-730FDFF15EFA}" dt="2025-11-25T11:46:16.773" v="42" actId="20577"/>
          <ac:spMkLst>
            <pc:docMk/>
            <pc:sldMk cId="4240745977" sldId="260"/>
            <ac:spMk id="3" creationId="{5AD981B5-0128-9651-E374-7FDADA5DDADA}"/>
          </ac:spMkLst>
        </pc:spChg>
      </pc:sldChg>
      <pc:sldChg chg="modSp mod">
        <pc:chgData name="Lene Terien Adamsen" userId="485795e0-c54b-4c90-8aa4-093dced2a1bb" providerId="ADAL" clId="{D43FD9C8-DCDD-40AF-B3F7-730FDFF15EFA}" dt="2025-11-25T11:45:47.305" v="24" actId="20577"/>
        <pc:sldMkLst>
          <pc:docMk/>
          <pc:sldMk cId="6144663" sldId="460"/>
        </pc:sldMkLst>
        <pc:spChg chg="mod">
          <ac:chgData name="Lene Terien Adamsen" userId="485795e0-c54b-4c90-8aa4-093dced2a1bb" providerId="ADAL" clId="{D43FD9C8-DCDD-40AF-B3F7-730FDFF15EFA}" dt="2025-11-25T11:45:47.305" v="24" actId="20577"/>
          <ac:spMkLst>
            <pc:docMk/>
            <pc:sldMk cId="6144663" sldId="460"/>
            <ac:spMk id="3" creationId="{E8245393-BC57-D7ED-9CA3-302F9348181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2FEAD3-1BCA-4F77-8710-A29E17E51C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774BA-A0E3-4435-AE75-63D7F9970C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339CD-9002-4092-9DB6-666555FF467B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A2CD7-BDCD-4ACE-9AEF-260E40C6E09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4E3085-A087-46D1-8BF9-CC958FADF8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22210-3A2C-451D-9C1F-B921C76029F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1263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styles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26" userDrawn="1">
          <p15:clr>
            <a:srgbClr val="F26B43"/>
          </p15:clr>
        </p15:guide>
        <p15:guide id="2" pos="214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Lene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7864A6-A1C6-4C40-941F-F332F7CC0AF4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4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EA571-CF79-0C4D-E2D4-74F560A77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BFD6EFB0-C7CC-B14B-6647-B3755351DE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17DC7AB8-4AFB-D2E6-40C7-FE14DEDB43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88BE6BB-CE1C-736C-853B-04381694B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6244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Fra chatten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449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Lene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8729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Lene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2237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sz="1200" b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Talenoter</a:t>
            </a:r>
            <a:endParaRPr lang="da-DK" sz="1200" b="1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2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 Sundhed Danmark etableres som en del af Sundhedsreformen.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2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Digitalisering og data spiller en vigtig rolle spiller en vigtig rolle i at omsætte sundhedsreformens ambitioner til virkelighed.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2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Etableringen af Digital Sundhed Danmark er en del af en </a:t>
            </a:r>
            <a:r>
              <a:rPr lang="da-DK" sz="1200" b="1" i="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 </a:t>
            </a:r>
            <a:r>
              <a:rPr lang="da-DK" sz="1200" b="1" i="0" dirty="0"/>
              <a:t>styring af arbejdet med digitalisering og data, </a:t>
            </a:r>
            <a:r>
              <a:rPr lang="da-DK" sz="1200" b="0" i="0" dirty="0"/>
              <a:t> som skal </a:t>
            </a:r>
            <a:r>
              <a:rPr lang="da-DK" sz="12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styrke sundhedsvæsenets brug af digitale løsninger og data.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Digital Sundhed Danmark samler en række af de opgaver, </a:t>
            </a:r>
            <a:r>
              <a:rPr lang="da-DK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der binder sundhedsvæsenet sammen, </a:t>
            </a:r>
            <a:r>
              <a:rPr lang="da-DK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og som i dag er fordelt på mange aktører.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Digital Sundhed Danmark samler sundhed.dk, </a:t>
            </a:r>
            <a:r>
              <a:rPr lang="da-DK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MedCom</a:t>
            </a:r>
            <a:r>
              <a:rPr lang="da-DK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og SDS </a:t>
            </a:r>
            <a:r>
              <a:rPr lang="da-DK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 tilhørende ressourcer og økonomi, </a:t>
            </a:r>
            <a:r>
              <a:rPr lang="da-DK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på nær enkelte udvalgte funktioner og myndighedsopgaver i Sundhedsdatastyrelsen, som forbliver i Indenrigs- og Sundhedsministeriets koncern af hensyn til at understøtte arbejdet på ministerområdet. Med etableringen samler organisationen også regionale løsninger, som går på tværs af sektorer.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 konkrete </a:t>
            </a:r>
            <a:r>
              <a:rPr lang="da-DK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ejerskabsmodel</a:t>
            </a:r>
            <a:r>
              <a:rPr lang="da-DK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skal tage hensyn til både at forankre organisationens arbejde i sundhedsvæsenets drift, og at det sker ud fra fælles nationale rammer og retning i samspil med den nationale strategi på området og en ny national planlægningskompetence.</a:t>
            </a:r>
            <a:endParaRPr lang="en-US" sz="1800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a-DK" sz="12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BB004-4320-42FC-B15E-EA27FBAF3C10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0974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a-DK" sz="180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BB004-4320-42FC-B15E-EA27FBAF3C10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7353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BB004-4320-42FC-B15E-EA27FBAF3C10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3017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BB004-4320-42FC-B15E-EA27FBAF3C10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5719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BB004-4320-42FC-B15E-EA27FBAF3C10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5634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2221E-BDA1-6DEB-4098-6E67F9C8A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FF27882C-C317-BE0C-CCA5-C4525C0CC7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70558ED6-0D6F-31F4-20D6-3D5901B3E9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Der bør være øget fokus på behovet for at sikre sammenhængende rehabiliterende indsatser til borgerne, indenfor de rammer som sundhedsreformen nu skaber. 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Med sundhedsreformen flytter finansierings- og myndigheds ansvar for den patientrettede forebyggelse fra kommunerne til regionerne, samtidig fastholdes myndighedsansvaret for genoptræning i kommunerne. </a:t>
            </a:r>
          </a:p>
          <a:p>
            <a:r>
              <a:rPr lang="da-DK" dirty="0"/>
              <a:t>Der er tale om to forskellige tilbud, der i praksis ofte give sideløbende til borgerne – særligt borgere med hjertesygdom og borgere i kræftforløb.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Opgaveflyttet medfører nye snitflader for de borgere, der som led i behandlingen modtager tilbud om både genoptræning og patientrettet forebyggelse og kan give udfordringer ift. at sikre sammenhængende rehabiliteringstilbud. Herunder også sammenhæng til øvrige kommunale velfærdsindsatser. </a:t>
            </a:r>
          </a:p>
          <a:p>
            <a:r>
              <a:rPr lang="da-DK" dirty="0"/>
              <a:t>Samtidig er der en uensartet henvisningspraksis ift. hhv. §140 genoptræningsplaner og §119 patientrettet forebyggelse – der har i kommunerne ikke altid været opmærksomhed på henvisningstypen, da kommunen hidtil har været myndighed for begge opgaver. </a:t>
            </a:r>
          </a:p>
          <a:p>
            <a:endParaRPr lang="da-DK" dirty="0"/>
          </a:p>
          <a:p>
            <a:r>
              <a:rPr lang="da-DK" dirty="0"/>
              <a:t>KL arbejder for at der via vejledning skabe grundlag for systematisk og ensartet henvisningspraksis til hhv. patientrettet forebyggelse (§ 119) og genoptræning (§ 140). </a:t>
            </a:r>
          </a:p>
          <a:p>
            <a:endParaRPr lang="da-DK" dirty="0"/>
          </a:p>
          <a:p>
            <a:r>
              <a:rPr lang="da-DK" dirty="0"/>
              <a:t>Ift. at sikre sammenhæng i indsatser, nærhed og kvalitet kan det overvejes at arbejdes for </a:t>
            </a:r>
            <a:r>
              <a:rPr lang="da-DK" dirty="0" err="1"/>
              <a:t>samlokalisering</a:t>
            </a:r>
            <a:r>
              <a:rPr lang="da-DK" dirty="0"/>
              <a:t> af tilbuddene i kommunerne fx horisontale samarbejder, med kommunen som driftsherre.  </a:t>
            </a:r>
          </a:p>
          <a:p>
            <a:endParaRPr lang="da-DK" dirty="0"/>
          </a:p>
          <a:p>
            <a:r>
              <a:rPr lang="da-DK" dirty="0"/>
              <a:t>Fra vores spørgeskemaundersøgelse tilbage i januar 2025 ved vi, at den patientrettet forebyggelse i meget vide udstrækning er organiseret sammen med genoptræning/borgerrettet forebyggelse i dag (73 ud af 93 kommuner tilkendegav at den patientrettede forebyggelse IKKE organiseret i en selvstændig enhed)</a:t>
            </a:r>
          </a:p>
          <a:p>
            <a:endParaRPr lang="da-DK" dirty="0"/>
          </a:p>
          <a:p>
            <a:r>
              <a:rPr lang="da-DK" dirty="0"/>
              <a:t>En </a:t>
            </a:r>
            <a:r>
              <a:rPr lang="da-DK" dirty="0" err="1"/>
              <a:t>samlokalisering</a:t>
            </a:r>
            <a:r>
              <a:rPr lang="da-DK" dirty="0"/>
              <a:t> vil også kunne: </a:t>
            </a:r>
          </a:p>
          <a:p>
            <a:r>
              <a:rPr lang="da-DK" dirty="0"/>
              <a:t>Understøtte en solid og sammenhængende inddragelse af og kobling til civilsamfund</a:t>
            </a:r>
          </a:p>
          <a:p>
            <a:r>
              <a:rPr lang="da-DK" dirty="0"/>
              <a:t>Skabe en god sammenhæng til øvrige kommunale velfærdsområder, som led i en samlet plan for borgerne. </a:t>
            </a:r>
          </a:p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F5873BB-0522-9882-0612-663A1AAC1F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284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5.png"/><Relationship Id="rId5" Type="http://schemas.openxmlformats.org/officeDocument/2006/relationships/image" Target="../media/image10.png"/><Relationship Id="rId10" Type="http://schemas.openxmlformats.org/officeDocument/2006/relationships/image" Target="../media/image14.png"/><Relationship Id="rId4" Type="http://schemas.openxmlformats.org/officeDocument/2006/relationships/image" Target="../media/image9.png"/><Relationship Id="rId9" Type="http://schemas.openxmlformats.org/officeDocument/2006/relationships/image" Target="../media/image13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">
            <a:extLst>
              <a:ext uri="{FF2B5EF4-FFF2-40B4-BE49-F238E27FC236}">
                <a16:creationId xmlns:a16="http://schemas.microsoft.com/office/drawing/2014/main" id="{D5A5136C-1F91-480F-BDAA-33AF780E00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20290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80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6" name="Undertitel">
            <a:extLst>
              <a:ext uri="{FF2B5EF4-FFF2-40B4-BE49-F238E27FC236}">
                <a16:creationId xmlns:a16="http://schemas.microsoft.com/office/drawing/2014/main" id="{0409DFBE-E517-4F9C-8F5E-B01C1FCE06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5492" y="4396740"/>
            <a:ext cx="10741024" cy="9975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1800"/>
              </a:spcBef>
              <a:buFontTx/>
              <a:buNone/>
              <a:defRPr sz="2400" baseline="0">
                <a:solidFill>
                  <a:schemeClr val="accent2"/>
                </a:solidFill>
                <a:latin typeface="+mn-lt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da-DK" noProof="0"/>
              <a:t>Klik for at tilføje undertitel</a:t>
            </a:r>
          </a:p>
        </p:txBody>
      </p:sp>
      <p:pic>
        <p:nvPicPr>
          <p:cNvPr id="4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F95A35C0-87E6-CE9A-D469-53269810D5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603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Virksomhed brugerprofil" descr="{&quot;templafy&quot;:{&quot;id&quot;:&quot;7ad59d98-f9b1-44d0-9ddc-8edf3a70920d&quot;}}" hidden="1" title="UserProfile.DepartmentFreeText">
            <a:extLst>
              <a:ext uri="{FF2B5EF4-FFF2-40B4-BE49-F238E27FC236}">
                <a16:creationId xmlns:a16="http://schemas.microsoft.com/office/drawing/2014/main" id="{704BA5EE-BE30-49E9-9356-3360F7F8527A}"/>
              </a:ext>
            </a:extLst>
          </p:cNvPr>
          <p:cNvSpPr/>
          <p:nvPr userDrawn="1"/>
        </p:nvSpPr>
        <p:spPr>
          <a:xfrm>
            <a:off x="1170168" y="6577200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da-DK" sz="1596" baseline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Region Nordjylland</a:t>
            </a:r>
          </a:p>
        </p:txBody>
      </p:sp>
      <p:sp>
        <p:nvSpPr>
          <p:cNvPr id="18" name="Telefon brugerprofil" descr="{&quot;templafy&quot;:{&quot;id&quot;:&quot;a249011a-9cfb-4695-92d2-6dfa61450845&quot;}}" title="UserProfile.Clinic">
            <a:extLst>
              <a:ext uri="{FF2B5EF4-FFF2-40B4-BE49-F238E27FC236}">
                <a16:creationId xmlns:a16="http://schemas.microsoft.com/office/drawing/2014/main" id="{48DE0D57-861E-4658-B1C8-DC18695A3ED8}"/>
              </a:ext>
            </a:extLst>
          </p:cNvPr>
          <p:cNvSpPr/>
          <p:nvPr userDrawn="1"/>
        </p:nvSpPr>
        <p:spPr>
          <a:xfrm>
            <a:off x="1170168" y="63169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1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19" name="Email brugerprofil" descr="{&quot;templafy&quot;:{&quot;id&quot;:&quot;e1741721-af8b-4471-b2a1-8dc6f582398e&quot;}}" title="UserProfile.Clinic">
            <a:extLst>
              <a:ext uri="{FF2B5EF4-FFF2-40B4-BE49-F238E27FC236}">
                <a16:creationId xmlns:a16="http://schemas.microsoft.com/office/drawing/2014/main" id="{2E6E991F-2E29-471B-A0A8-92F9C825C1DF}"/>
              </a:ext>
            </a:extLst>
          </p:cNvPr>
          <p:cNvSpPr/>
          <p:nvPr userDrawn="1"/>
        </p:nvSpPr>
        <p:spPr>
          <a:xfrm>
            <a:off x="1170168" y="60685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1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4" name="Kontor brugerprofil" descr="{&quot;templafy&quot;:{&quot;id&quot;:&quot;3c3dcacc-3ef7-4753-b1ff-9ec569f8eae5&quot;}}" title="UserProfile.DepartmentFreeText">
            <a:extLst>
              <a:ext uri="{FF2B5EF4-FFF2-40B4-BE49-F238E27FC236}">
                <a16:creationId xmlns:a16="http://schemas.microsoft.com/office/drawing/2014/main" id="{6444502C-0DD6-6271-BE19-8AD1CA578F29}"/>
              </a:ext>
            </a:extLst>
          </p:cNvPr>
          <p:cNvSpPr/>
          <p:nvPr userDrawn="1"/>
        </p:nvSpPr>
        <p:spPr>
          <a:xfrm>
            <a:off x="1170000" y="58021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endParaRPr lang="da-DK" sz="1600">
              <a:solidFill>
                <a:schemeClr val="tx1"/>
              </a:solidFill>
            </a:endParaRPr>
          </a:p>
        </p:txBody>
      </p:sp>
      <p:sp>
        <p:nvSpPr>
          <p:cNvPr id="15" name="Afdeling brugerprofil" descr="{&quot;templafy&quot;:{&quot;id&quot;:&quot;b1f9adb8-acb6-40b9-92ad-26e505534b7b&quot;}}" title="UserProfile.Email">
            <a:extLst>
              <a:ext uri="{FF2B5EF4-FFF2-40B4-BE49-F238E27FC236}">
                <a16:creationId xmlns:a16="http://schemas.microsoft.com/office/drawing/2014/main" id="{8B83C5A3-3780-44D2-89AA-101C14C43BE8}"/>
              </a:ext>
            </a:extLst>
          </p:cNvPr>
          <p:cNvSpPr/>
          <p:nvPr userDrawn="1"/>
        </p:nvSpPr>
        <p:spPr>
          <a:xfrm>
            <a:off x="1169588" y="55357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1" name="Navn brugerprofil" descr="{&quot;templafy&quot;:{&quot;id&quot;:&quot;84be2ccf-6909-47b4-9b89-674809544cb5&quot;}}" title="UserProfile.Name">
            <a:extLst>
              <a:ext uri="{FF2B5EF4-FFF2-40B4-BE49-F238E27FC236}">
                <a16:creationId xmlns:a16="http://schemas.microsoft.com/office/drawing/2014/main" id="{3A45D34C-9645-4503-BE26-9FFBFCACFD06}"/>
              </a:ext>
            </a:extLst>
          </p:cNvPr>
          <p:cNvSpPr/>
          <p:nvPr userDrawn="1"/>
        </p:nvSpPr>
        <p:spPr>
          <a:xfrm>
            <a:off x="1169588" y="5233419"/>
            <a:ext cx="1066018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r"/>
            <a:endParaRPr lang="da-DK" sz="1796" b="1" cap="none" spc="0" baseline="0">
              <a:solidFill>
                <a:schemeClr val="tx1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22" name="Titel brugerprofil" descr="{&quot;templafy&quot;:{&quot;id&quot;:&quot;65c96784-08a7-4dc4-a8ea-2ab4c9e76f37&quot;}}" title="UserProfile.Title">
            <a:extLst>
              <a:ext uri="{FF2B5EF4-FFF2-40B4-BE49-F238E27FC236}">
                <a16:creationId xmlns:a16="http://schemas.microsoft.com/office/drawing/2014/main" id="{AF8EF1D0-EBC1-47A6-B178-0DA9220FECAC}"/>
              </a:ext>
            </a:extLst>
          </p:cNvPr>
          <p:cNvSpPr/>
          <p:nvPr userDrawn="1"/>
        </p:nvSpPr>
        <p:spPr>
          <a:xfrm>
            <a:off x="1169588" y="4967019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1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12" name="Tak for i dag Translations" descr="{&quot;templafy&quot;:{&quot;id&quot;:&quot;bc6462fb-b8e9-407c-84c3-8cdc7227c9a0&quot;}}" hidden="1" title="Translations.Takforidag">
            <a:extLst>
              <a:ext uri="{FF2B5EF4-FFF2-40B4-BE49-F238E27FC236}">
                <a16:creationId xmlns:a16="http://schemas.microsoft.com/office/drawing/2014/main" id="{8CBD74E0-6305-475D-BCD0-58CD5735ED64}"/>
              </a:ext>
            </a:extLst>
          </p:cNvPr>
          <p:cNvSpPr/>
          <p:nvPr userDrawn="1"/>
        </p:nvSpPr>
        <p:spPr>
          <a:xfrm>
            <a:off x="2100263" y="2312989"/>
            <a:ext cx="7991476" cy="1116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>
              <a:lnSpc>
                <a:spcPct val="100000"/>
              </a:lnSpc>
            </a:pPr>
            <a:r>
              <a:rPr lang="da-DK" sz="6586" b="1" cap="none" spc="0" baseline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Tak for i dag</a:t>
            </a:r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88B2A03F-BBC0-69A9-F6D3-3807BEF49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64829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66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FD459115-7085-C5CF-CC68-8B780999A5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37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">
            <a:extLst>
              <a:ext uri="{FF2B5EF4-FFF2-40B4-BE49-F238E27FC236}">
                <a16:creationId xmlns:a16="http://schemas.microsoft.com/office/drawing/2014/main" id="{F0465DA1-2189-3A3C-D30F-334C2BE3B8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20290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80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6" name="Undertitel">
            <a:extLst>
              <a:ext uri="{FF2B5EF4-FFF2-40B4-BE49-F238E27FC236}">
                <a16:creationId xmlns:a16="http://schemas.microsoft.com/office/drawing/2014/main" id="{0409DFBE-E517-4F9C-8F5E-B01C1FCE06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5492" y="4396740"/>
            <a:ext cx="10741024" cy="99758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1800"/>
              </a:spcBef>
              <a:buFontTx/>
              <a:buNone/>
              <a:defRPr sz="2400" baseline="0">
                <a:solidFill>
                  <a:schemeClr val="tx2"/>
                </a:solidFill>
                <a:latin typeface="+mn-lt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da-DK" noProof="0"/>
              <a:t>Klik for at tilføje undertitel</a:t>
            </a:r>
          </a:p>
        </p:txBody>
      </p:sp>
      <p:pic>
        <p:nvPicPr>
          <p:cNvPr id="2" name="Bomærke sort">
            <a:extLst>
              <a:ext uri="{FF2B5EF4-FFF2-40B4-BE49-F238E27FC236}">
                <a16:creationId xmlns:a16="http://schemas.microsoft.com/office/drawing/2014/main" id="{2F57EFF7-AB7B-520E-2459-809852AA47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236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2A1F4811-7152-F277-2913-B26E56CEA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3" name="Indhold">
            <a:extLst>
              <a:ext uri="{FF2B5EF4-FFF2-40B4-BE49-F238E27FC236}">
                <a16:creationId xmlns:a16="http://schemas.microsoft.com/office/drawing/2014/main" id="{434BBCA8-7F4D-9FE6-1D89-F371E50DF1C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7" y="1589088"/>
            <a:ext cx="10740512" cy="45402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4" name="Bomærke sort">
            <a:extLst>
              <a:ext uri="{FF2B5EF4-FFF2-40B4-BE49-F238E27FC236}">
                <a16:creationId xmlns:a16="http://schemas.microsoft.com/office/drawing/2014/main" id="{9D38A6DD-29C6-7E02-CC1A-E6EA2F8EE8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240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">
            <a:extLst>
              <a:ext uri="{FF2B5EF4-FFF2-40B4-BE49-F238E27FC236}">
                <a16:creationId xmlns:a16="http://schemas.microsoft.com/office/drawing/2014/main" id="{9B4DF53E-6F69-99F7-F9DD-319FC56DD87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8" name="Undertitel 1">
            <a:extLst>
              <a:ext uri="{FF2B5EF4-FFF2-40B4-BE49-F238E27FC236}">
                <a16:creationId xmlns:a16="http://schemas.microsoft.com/office/drawing/2014/main" id="{1A46118D-6355-78E8-697D-18447ACE8885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725487" y="1816708"/>
            <a:ext cx="4625975" cy="4286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undertitel</a:t>
            </a:r>
          </a:p>
        </p:txBody>
      </p:sp>
      <p:sp>
        <p:nvSpPr>
          <p:cNvPr id="9" name="Indhold 1">
            <a:extLst>
              <a:ext uri="{FF2B5EF4-FFF2-40B4-BE49-F238E27FC236}">
                <a16:creationId xmlns:a16="http://schemas.microsoft.com/office/drawing/2014/main" id="{B23244B8-C198-2ACC-E4CB-5DDABCB89D62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8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10" name="Undertitel 2">
            <a:extLst>
              <a:ext uri="{FF2B5EF4-FFF2-40B4-BE49-F238E27FC236}">
                <a16:creationId xmlns:a16="http://schemas.microsoft.com/office/drawing/2014/main" id="{A34F516B-9EB0-581E-6DAC-1B53D46EA1CD}"/>
              </a:ext>
            </a:extLst>
          </p:cNvPr>
          <p:cNvSpPr>
            <a:spLocks noGrp="1"/>
          </p:cNvSpPr>
          <p:nvPr>
            <p:ph type="body" idx="52" hasCustomPrompt="1"/>
          </p:nvPr>
        </p:nvSpPr>
        <p:spPr>
          <a:xfrm>
            <a:off x="6840543" y="1816708"/>
            <a:ext cx="4625975" cy="428618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undertitel</a:t>
            </a:r>
          </a:p>
        </p:txBody>
      </p:sp>
      <p:sp>
        <p:nvSpPr>
          <p:cNvPr id="11" name="Indhold 2">
            <a:extLst>
              <a:ext uri="{FF2B5EF4-FFF2-40B4-BE49-F238E27FC236}">
                <a16:creationId xmlns:a16="http://schemas.microsoft.com/office/drawing/2014/main" id="{0F7E3C7D-D572-AC03-FC4B-9073E5943BE8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6840544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pic>
        <p:nvPicPr>
          <p:cNvPr id="4" name="Bomærke sort">
            <a:extLst>
              <a:ext uri="{FF2B5EF4-FFF2-40B4-BE49-F238E27FC236}">
                <a16:creationId xmlns:a16="http://schemas.microsoft.com/office/drawing/2014/main" id="{8AC0340E-6D79-30F4-780E-76E3B72E4D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29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">
            <a:extLst>
              <a:ext uri="{FF2B5EF4-FFF2-40B4-BE49-F238E27FC236}">
                <a16:creationId xmlns:a16="http://schemas.microsoft.com/office/drawing/2014/main" id="{23107D69-C618-7D8B-60E5-5E666DC54CCF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4" name="Indhold">
            <a:extLst>
              <a:ext uri="{FF2B5EF4-FFF2-40B4-BE49-F238E27FC236}">
                <a16:creationId xmlns:a16="http://schemas.microsoft.com/office/drawing/2014/main" id="{E948DE47-BF09-EC8F-DF7E-7FFA79871C9D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10" name="Pladsholder til indhold">
            <a:extLst>
              <a:ext uri="{FF2B5EF4-FFF2-40B4-BE49-F238E27FC236}">
                <a16:creationId xmlns:a16="http://schemas.microsoft.com/office/drawing/2014/main" id="{68AB815D-F6E2-4424-B07E-DF70810F9906}"/>
              </a:ext>
            </a:extLst>
          </p:cNvPr>
          <p:cNvSpPr>
            <a:spLocks noGrp="1" noChangeAspect="1"/>
          </p:cNvSpPr>
          <p:nvPr>
            <p:ph sz="quarter" idx="52" hasCustomPrompt="1"/>
          </p:nvPr>
        </p:nvSpPr>
        <p:spPr>
          <a:xfrm>
            <a:off x="6840538" y="728666"/>
            <a:ext cx="4616446" cy="54006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/>
              <a:t>Klik på ikon og indsæt grafik eller billede</a:t>
            </a:r>
          </a:p>
        </p:txBody>
      </p:sp>
      <p:pic>
        <p:nvPicPr>
          <p:cNvPr id="2" name="Bomærke sort">
            <a:extLst>
              <a:ext uri="{FF2B5EF4-FFF2-40B4-BE49-F238E27FC236}">
                <a16:creationId xmlns:a16="http://schemas.microsoft.com/office/drawing/2014/main" id="{41695195-C421-1428-295D-62809F9297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41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1/3 bille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">
            <a:extLst>
              <a:ext uri="{FF2B5EF4-FFF2-40B4-BE49-F238E27FC236}">
                <a16:creationId xmlns:a16="http://schemas.microsoft.com/office/drawing/2014/main" id="{E6E2A69E-3DC1-2B2F-D301-3770E01998A9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7442195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6" name="Indhold">
            <a:extLst>
              <a:ext uri="{FF2B5EF4-FFF2-40B4-BE49-F238E27FC236}">
                <a16:creationId xmlns:a16="http://schemas.microsoft.com/office/drawing/2014/main" id="{FC462A83-40F4-FC11-46CE-BC47423663AE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740092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4" name="Billede">
            <a:extLst>
              <a:ext uri="{FF2B5EF4-FFF2-40B4-BE49-F238E27FC236}">
                <a16:creationId xmlns:a16="http://schemas.microsoft.com/office/drawing/2014/main" id="{C820D9C2-488E-ECEF-5291-8B5E722ECF18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050332" y="0"/>
            <a:ext cx="3141667" cy="6858000"/>
          </a:xfrm>
        </p:spPr>
        <p:txBody>
          <a:bodyPr tIns="0" bIns="72000" anchor="b" anchorCtr="0"/>
          <a:lstStyle>
            <a:lvl1pPr marL="0" indent="0" algn="ctr">
              <a:spcBef>
                <a:spcPts val="0"/>
              </a:spcBef>
              <a:buFontTx/>
              <a:buNone/>
              <a:defRPr sz="1400">
                <a:solidFill>
                  <a:schemeClr val="tx2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noProof="0"/>
              <a:t>Klik på rammen og indsæt billede, </a:t>
            </a:r>
            <a:br>
              <a:rPr lang="da-DK" noProof="0"/>
            </a:br>
            <a:r>
              <a:rPr lang="da-DK" noProof="0"/>
              <a:t>via fanen Indsæt, Billeder/Lagerbilleder </a:t>
            </a:r>
            <a:br>
              <a:rPr lang="da-DK" noProof="0"/>
            </a:br>
            <a:r>
              <a:rPr lang="da-DK" noProof="0"/>
              <a:t>eller via RN billedbank </a:t>
            </a:r>
          </a:p>
        </p:txBody>
      </p:sp>
      <p:sp>
        <p:nvSpPr>
          <p:cNvPr id="3" name="Bomærke sort">
            <a:extLst>
              <a:ext uri="{FF2B5EF4-FFF2-40B4-BE49-F238E27FC236}">
                <a16:creationId xmlns:a16="http://schemas.microsoft.com/office/drawing/2014/main" id="{AB7602F1-2FE4-640B-9FE7-80899C239ECF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440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collag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">
            <a:extLst>
              <a:ext uri="{FF2B5EF4-FFF2-40B4-BE49-F238E27FC236}">
                <a16:creationId xmlns:a16="http://schemas.microsoft.com/office/drawing/2014/main" id="{C7D3B2A3-E9DA-DCAF-1C63-3EA9228D4F78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F9A405E9-E200-3DFC-BC5A-874B58A13421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725488" y="3197082"/>
            <a:ext cx="3698875" cy="29322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4" name="Billede 1">
            <a:extLst>
              <a:ext uri="{FF2B5EF4-FFF2-40B4-BE49-F238E27FC236}">
                <a16:creationId xmlns:a16="http://schemas.microsoft.com/office/drawing/2014/main" id="{338E3A10-DFCB-02D1-E3D6-D6F69B14573A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843324" y="0"/>
            <a:ext cx="4173573" cy="3197082"/>
          </a:xfrm>
          <a:custGeom>
            <a:avLst/>
            <a:gdLst>
              <a:gd name="connsiteX0" fmla="*/ 1110295 w 4173573"/>
              <a:gd name="connsiteY0" fmla="*/ 0 h 3197082"/>
              <a:gd name="connsiteX1" fmla="*/ 3063278 w 4173573"/>
              <a:gd name="connsiteY1" fmla="*/ 0 h 3197082"/>
              <a:gd name="connsiteX2" fmla="*/ 4173573 w 4173573"/>
              <a:gd name="connsiteY2" fmla="*/ 1110295 h 3197082"/>
              <a:gd name="connsiteX3" fmla="*/ 2086786 w 4173573"/>
              <a:gd name="connsiteY3" fmla="*/ 3197082 h 3197082"/>
              <a:gd name="connsiteX4" fmla="*/ 0 w 4173573"/>
              <a:gd name="connsiteY4" fmla="*/ 1110295 h 319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197082">
                <a:moveTo>
                  <a:pt x="1110295" y="0"/>
                </a:moveTo>
                <a:lnTo>
                  <a:pt x="3063278" y="0"/>
                </a:lnTo>
                <a:lnTo>
                  <a:pt x="4173573" y="1110295"/>
                </a:lnTo>
                <a:lnTo>
                  <a:pt x="2086786" y="3197082"/>
                </a:lnTo>
                <a:lnTo>
                  <a:pt x="0" y="1110295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252000" rIns="252000" bIns="684000"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7" name="Billede 2">
            <a:extLst>
              <a:ext uri="{FF2B5EF4-FFF2-40B4-BE49-F238E27FC236}">
                <a16:creationId xmlns:a16="http://schemas.microsoft.com/office/drawing/2014/main" id="{19C6A254-B917-3AD3-28D9-C693773860B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9025365" y="1205545"/>
            <a:ext cx="3166639" cy="4173574"/>
          </a:xfrm>
          <a:custGeom>
            <a:avLst/>
            <a:gdLst>
              <a:gd name="connsiteX0" fmla="*/ 2086786 w 3166639"/>
              <a:gd name="connsiteY0" fmla="*/ 0 h 4173574"/>
              <a:gd name="connsiteX1" fmla="*/ 3166639 w 3166639"/>
              <a:gd name="connsiteY1" fmla="*/ 1079853 h 4173574"/>
              <a:gd name="connsiteX2" fmla="*/ 3166639 w 3166639"/>
              <a:gd name="connsiteY2" fmla="*/ 3093721 h 4173574"/>
              <a:gd name="connsiteX3" fmla="*/ 2086786 w 3166639"/>
              <a:gd name="connsiteY3" fmla="*/ 4173574 h 4173574"/>
              <a:gd name="connsiteX4" fmla="*/ 0 w 3166639"/>
              <a:gd name="connsiteY4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6639" h="4173574">
                <a:moveTo>
                  <a:pt x="2086786" y="0"/>
                </a:moveTo>
                <a:lnTo>
                  <a:pt x="3166639" y="1079853"/>
                </a:lnTo>
                <a:lnTo>
                  <a:pt x="3166639" y="3093721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648000" rIns="0" bIns="864000"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22" name="Billede 3">
            <a:extLst>
              <a:ext uri="{FF2B5EF4-FFF2-40B4-BE49-F238E27FC236}">
                <a16:creationId xmlns:a16="http://schemas.microsoft.com/office/drawing/2014/main" id="{51A714CA-5DDD-AFEB-A40A-035C95BE5BD7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9833290" y="5569619"/>
            <a:ext cx="2358710" cy="1288380"/>
          </a:xfrm>
          <a:custGeom>
            <a:avLst/>
            <a:gdLst>
              <a:gd name="connsiteX0" fmla="*/ 1288379 w 2358710"/>
              <a:gd name="connsiteY0" fmla="*/ 0 h 1288380"/>
              <a:gd name="connsiteX1" fmla="*/ 2358710 w 2358710"/>
              <a:gd name="connsiteY1" fmla="*/ 1070331 h 1288380"/>
              <a:gd name="connsiteX2" fmla="*/ 2358710 w 2358710"/>
              <a:gd name="connsiteY2" fmla="*/ 1288380 h 1288380"/>
              <a:gd name="connsiteX3" fmla="*/ 0 w 2358710"/>
              <a:gd name="connsiteY3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8710" h="1288380">
                <a:moveTo>
                  <a:pt x="1288379" y="0"/>
                </a:moveTo>
                <a:lnTo>
                  <a:pt x="2358710" y="1070331"/>
                </a:lnTo>
                <a:lnTo>
                  <a:pt x="2358710" y="1288380"/>
                </a:lnTo>
                <a:lnTo>
                  <a:pt x="0" y="128838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468000" rIns="288000" bIns="72000" anchor="b" anchorCtr="0">
            <a:noAutofit/>
          </a:bodyPr>
          <a:lstStyle>
            <a:lvl1pPr>
              <a:defRPr sz="798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17" name="Billede 4">
            <a:extLst>
              <a:ext uri="{FF2B5EF4-FFF2-40B4-BE49-F238E27FC236}">
                <a16:creationId xmlns:a16="http://schemas.microsoft.com/office/drawing/2014/main" id="{C5B718A0-EDC2-3441-67A9-27EB64733B2E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843324" y="3387582"/>
            <a:ext cx="4173573" cy="3470418"/>
          </a:xfrm>
          <a:custGeom>
            <a:avLst/>
            <a:gdLst>
              <a:gd name="connsiteX0" fmla="*/ 2086786 w 4173573"/>
              <a:gd name="connsiteY0" fmla="*/ 0 h 3470418"/>
              <a:gd name="connsiteX1" fmla="*/ 4173573 w 4173573"/>
              <a:gd name="connsiteY1" fmla="*/ 2086787 h 3470418"/>
              <a:gd name="connsiteX2" fmla="*/ 2789942 w 4173573"/>
              <a:gd name="connsiteY2" fmla="*/ 3470418 h 3470418"/>
              <a:gd name="connsiteX3" fmla="*/ 1383631 w 4173573"/>
              <a:gd name="connsiteY3" fmla="*/ 3470418 h 3470418"/>
              <a:gd name="connsiteX4" fmla="*/ 0 w 4173573"/>
              <a:gd name="connsiteY4" fmla="*/ 2086787 h 3470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470418">
                <a:moveTo>
                  <a:pt x="2086786" y="0"/>
                </a:moveTo>
                <a:lnTo>
                  <a:pt x="4173573" y="2086787"/>
                </a:lnTo>
                <a:lnTo>
                  <a:pt x="2789942" y="3470418"/>
                </a:lnTo>
                <a:lnTo>
                  <a:pt x="1383631" y="3470418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504000" rIns="360000" bIns="1188000" anchor="b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15" name="Billede 5">
            <a:extLst>
              <a:ext uri="{FF2B5EF4-FFF2-40B4-BE49-F238E27FC236}">
                <a16:creationId xmlns:a16="http://schemas.microsoft.com/office/drawing/2014/main" id="{7A139ED1-D2DB-1C3D-4765-04E36A10E704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5446612" y="5569619"/>
            <a:ext cx="2576759" cy="1288380"/>
          </a:xfrm>
          <a:custGeom>
            <a:avLst/>
            <a:gdLst>
              <a:gd name="connsiteX0" fmla="*/ 1288379 w 2576759"/>
              <a:gd name="connsiteY0" fmla="*/ 0 h 1288380"/>
              <a:gd name="connsiteX1" fmla="*/ 2576759 w 2576759"/>
              <a:gd name="connsiteY1" fmla="*/ 1288380 h 1288380"/>
              <a:gd name="connsiteX2" fmla="*/ 0 w 2576759"/>
              <a:gd name="connsiteY2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6759" h="1288380">
                <a:moveTo>
                  <a:pt x="1288379" y="0"/>
                </a:moveTo>
                <a:lnTo>
                  <a:pt x="2576759" y="1288380"/>
                </a:lnTo>
                <a:lnTo>
                  <a:pt x="0" y="128838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396000" rIns="360000" bIns="72000" anchor="b" anchorCtr="0">
            <a:noAutofit/>
          </a:bodyPr>
          <a:lstStyle>
            <a:lvl1pPr>
              <a:defRPr sz="798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25" name="Billede 6">
            <a:extLst>
              <a:ext uri="{FF2B5EF4-FFF2-40B4-BE49-F238E27FC236}">
                <a16:creationId xmlns:a16="http://schemas.microsoft.com/office/drawing/2014/main" id="{2EDFCE5A-878D-401D-B037-0379364F1E12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661288" y="1205545"/>
            <a:ext cx="4173573" cy="4173574"/>
          </a:xfrm>
          <a:custGeom>
            <a:avLst/>
            <a:gdLst>
              <a:gd name="connsiteX0" fmla="*/ 2086786 w 4173573"/>
              <a:gd name="connsiteY0" fmla="*/ 0 h 4173574"/>
              <a:gd name="connsiteX1" fmla="*/ 4173573 w 4173573"/>
              <a:gd name="connsiteY1" fmla="*/ 2086787 h 4173574"/>
              <a:gd name="connsiteX2" fmla="*/ 2086786 w 4173573"/>
              <a:gd name="connsiteY2" fmla="*/ 4173574 h 4173574"/>
              <a:gd name="connsiteX3" fmla="*/ 0 w 4173573"/>
              <a:gd name="connsiteY3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3573" h="4173574">
                <a:moveTo>
                  <a:pt x="2086786" y="0"/>
                </a:moveTo>
                <a:lnTo>
                  <a:pt x="4173573" y="2086787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504000" rIns="504000" bIns="612000" anchor="ctr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via fanen Indsæt, Billeder/Lagerbilleder eller via RN billedbank</a:t>
            </a:r>
          </a:p>
        </p:txBody>
      </p:sp>
      <p:pic>
        <p:nvPicPr>
          <p:cNvPr id="6" name="Bomærke sort">
            <a:extLst>
              <a:ext uri="{FF2B5EF4-FFF2-40B4-BE49-F238E27FC236}">
                <a16:creationId xmlns:a16="http://schemas.microsoft.com/office/drawing/2014/main" id="{0FA7CEAA-8238-7792-5285-62AE2BDA78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5882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">
            <a:extLst>
              <a:ext uri="{FF2B5EF4-FFF2-40B4-BE49-F238E27FC236}">
                <a16:creationId xmlns:a16="http://schemas.microsoft.com/office/drawing/2014/main" id="{DCDB8BE3-92CA-53AC-14D2-43FB2A1F23F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6C7FCC29-7FB7-8170-B250-7896524B022A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3" name="Baggrund blå">
            <a:extLst>
              <a:ext uri="{FF2B5EF4-FFF2-40B4-BE49-F238E27FC236}">
                <a16:creationId xmlns:a16="http://schemas.microsoft.com/office/drawing/2014/main" id="{D797C314-B186-FFAB-B095-BF94B2743C88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err="1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ADFD981-49D9-0B79-C005-B87062B682EF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096000" y="0"/>
            <a:ext cx="6096000" cy="6858000"/>
          </a:xfrm>
        </p:spPr>
        <p:txBody>
          <a:bodyPr tIns="72000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</p:txBody>
      </p:sp>
      <p:sp>
        <p:nvSpPr>
          <p:cNvPr id="4" name="Bomærke hvid">
            <a:extLst>
              <a:ext uri="{FF2B5EF4-FFF2-40B4-BE49-F238E27FC236}">
                <a16:creationId xmlns:a16="http://schemas.microsoft.com/office/drawing/2014/main" id="{EEBF4AE4-760F-E356-C472-EE0E33FFB88E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3129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coll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lede 1">
            <a:extLst>
              <a:ext uri="{FF2B5EF4-FFF2-40B4-BE49-F238E27FC236}">
                <a16:creationId xmlns:a16="http://schemas.microsoft.com/office/drawing/2014/main" id="{6667D45F-D2BB-7C49-F526-81C7428038E0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-1" y="0"/>
            <a:ext cx="6048000" cy="6858000"/>
          </a:xfrm>
          <a:ln w="28575">
            <a:noFill/>
          </a:ln>
        </p:spPr>
        <p:txBody>
          <a:bodyPr lIns="360000" tIns="72000" rIns="360000"/>
          <a:lstStyle>
            <a:lvl1pPr marL="0" indent="0" algn="ctr">
              <a:spcBef>
                <a:spcPts val="0"/>
              </a:spcBef>
              <a:buFont typeface="+mj-lt"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10" name="Titel">
            <a:extLst>
              <a:ext uri="{FF2B5EF4-FFF2-40B4-BE49-F238E27FC236}">
                <a16:creationId xmlns:a16="http://schemas.microsoft.com/office/drawing/2014/main" id="{BBDAE28C-A9BD-EE11-2E38-28E57F87DE96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0" y="5049838"/>
            <a:ext cx="5351463" cy="1439862"/>
          </a:xfrm>
          <a:prstGeom prst="rect">
            <a:avLst/>
          </a:prstGeom>
          <a:solidFill>
            <a:schemeClr val="tx2"/>
          </a:solidFill>
        </p:spPr>
        <p:txBody>
          <a:bodyPr lIns="216000" tIns="216000" rIns="216000" bIns="216000"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1" baseline="0">
                <a:solidFill>
                  <a:schemeClr val="bg1"/>
                </a:solidFill>
                <a:latin typeface="+mj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r>
              <a:rPr lang="da-DK"/>
              <a:t>Klik for at tilføje titel</a:t>
            </a:r>
          </a:p>
        </p:txBody>
      </p:sp>
      <p:sp>
        <p:nvSpPr>
          <p:cNvPr id="6" name="Billede 2">
            <a:extLst>
              <a:ext uri="{FF2B5EF4-FFF2-40B4-BE49-F238E27FC236}">
                <a16:creationId xmlns:a16="http://schemas.microsoft.com/office/drawing/2014/main" id="{728790CD-2D65-7FDA-B3C1-192DB43D9E94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6145200" y="0"/>
            <a:ext cx="6048000" cy="3380400"/>
          </a:xfrm>
          <a:ln w="28575">
            <a:noFill/>
          </a:ln>
        </p:spPr>
        <p:txBody>
          <a:bodyPr lIns="360000" tIns="72000" rIns="360000"/>
          <a:lstStyle>
            <a:lvl1pPr marL="0" indent="0" algn="ctr">
              <a:spcBef>
                <a:spcPts val="0"/>
              </a:spcBef>
              <a:buFont typeface="+mj-lt"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9" name="Billede 3">
            <a:extLst>
              <a:ext uri="{FF2B5EF4-FFF2-40B4-BE49-F238E27FC236}">
                <a16:creationId xmlns:a16="http://schemas.microsoft.com/office/drawing/2014/main" id="{63AD884D-8B90-76FC-3D88-D3AC0E2401CD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144003" y="3477600"/>
            <a:ext cx="2977200" cy="3380400"/>
          </a:xfrm>
          <a:ln w="28575">
            <a:noFill/>
          </a:ln>
        </p:spPr>
        <p:txBody>
          <a:bodyPr tIns="72000"/>
          <a:lstStyle>
            <a:lvl1pPr marL="0" indent="0" algn="ctr">
              <a:spcBef>
                <a:spcPts val="0"/>
              </a:spcBef>
              <a:buFont typeface="+mj-lt"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8" name="Billede 4">
            <a:extLst>
              <a:ext uri="{FF2B5EF4-FFF2-40B4-BE49-F238E27FC236}">
                <a16:creationId xmlns:a16="http://schemas.microsoft.com/office/drawing/2014/main" id="{802EBC04-65F1-258D-5053-DEF7B0F93051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9219600" y="3477600"/>
            <a:ext cx="2973600" cy="3380400"/>
          </a:xfrm>
          <a:ln w="28575">
            <a:noFill/>
          </a:ln>
        </p:spPr>
        <p:txBody>
          <a:bodyPr tIns="72000"/>
          <a:lstStyle>
            <a:lvl1pPr marL="0" indent="0" algn="ctr">
              <a:spcBef>
                <a:spcPts val="0"/>
              </a:spcBef>
              <a:buFontTx/>
              <a:buNone/>
              <a:defRPr sz="1400"/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2" name="Bomærke sort">
            <a:extLst>
              <a:ext uri="{FF2B5EF4-FFF2-40B4-BE49-F238E27FC236}">
                <a16:creationId xmlns:a16="http://schemas.microsoft.com/office/drawing/2014/main" id="{CED72036-71D9-E61C-34F9-6FCE35CB072C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119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lede">
            <a:extLst>
              <a:ext uri="{FF2B5EF4-FFF2-40B4-BE49-F238E27FC236}">
                <a16:creationId xmlns:a16="http://schemas.microsoft.com/office/drawing/2014/main" id="{B1E0B320-12DC-463A-A3BF-05A4867697A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tIns="72000" anchor="t" anchorCtr="0"/>
          <a:lstStyle>
            <a:lvl1pPr marL="0" indent="0" algn="ctr">
              <a:spcBef>
                <a:spcPts val="0"/>
              </a:spcBef>
              <a:buNone/>
              <a:defRPr sz="1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</p:txBody>
      </p:sp>
      <p:sp>
        <p:nvSpPr>
          <p:cNvPr id="9" name="Titel">
            <a:extLst>
              <a:ext uri="{FF2B5EF4-FFF2-40B4-BE49-F238E27FC236}">
                <a16:creationId xmlns:a16="http://schemas.microsoft.com/office/drawing/2014/main" id="{4FED2163-9608-467E-8D72-F68999E0B86C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0" y="5049838"/>
            <a:ext cx="5351463" cy="1439862"/>
          </a:xfrm>
          <a:prstGeom prst="rect">
            <a:avLst/>
          </a:prstGeom>
          <a:solidFill>
            <a:schemeClr val="tx2"/>
          </a:solidFill>
        </p:spPr>
        <p:txBody>
          <a:bodyPr lIns="216000" tIns="216000" rIns="216000" bIns="216000" rtlCol="0" anchor="ctr" anchorCtr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1" baseline="0">
                <a:solidFill>
                  <a:schemeClr val="bg1"/>
                </a:solidFill>
                <a:latin typeface="+mj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r>
              <a:rPr lang="da-DK"/>
              <a:t>Klik for at tilføje titel</a:t>
            </a:r>
          </a:p>
        </p:txBody>
      </p:sp>
      <p:sp>
        <p:nvSpPr>
          <p:cNvPr id="5" name="Bomærke sort">
            <a:extLst>
              <a:ext uri="{FF2B5EF4-FFF2-40B4-BE49-F238E27FC236}">
                <a16:creationId xmlns:a16="http://schemas.microsoft.com/office/drawing/2014/main" id="{65ED2B00-359A-B52A-5AB4-965748995C95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18145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E8D9C38-13FD-A6B5-DCBE-C9A5B4BE84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7" name="Indhold">
            <a:extLst>
              <a:ext uri="{FF2B5EF4-FFF2-40B4-BE49-F238E27FC236}">
                <a16:creationId xmlns:a16="http://schemas.microsoft.com/office/drawing/2014/main" id="{B2C0DE27-5531-4550-B96E-26DBE93F2C13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7" y="1589088"/>
            <a:ext cx="10740512" cy="454024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951B8FFF-447A-EA01-BB27-EBBE91C913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394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E8D9C38-13FD-A6B5-DCBE-C9A5B4BE84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/>
              <a:t>Klik for at tilføje titel</a:t>
            </a:r>
          </a:p>
        </p:txBody>
      </p:sp>
      <p:pic>
        <p:nvPicPr>
          <p:cNvPr id="2" name="Bomærke sort">
            <a:extLst>
              <a:ext uri="{FF2B5EF4-FFF2-40B4-BE49-F238E27FC236}">
                <a16:creationId xmlns:a16="http://schemas.microsoft.com/office/drawing/2014/main" id="{3F70BA47-9863-D761-7A6C-3B5DC1593E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705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omærke sort">
            <a:extLst>
              <a:ext uri="{FF2B5EF4-FFF2-40B4-BE49-F238E27FC236}">
                <a16:creationId xmlns:a16="http://schemas.microsoft.com/office/drawing/2014/main" id="{5E78CED2-7732-FCDF-1A92-A525ED1722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131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k for i dag Translations" descr="{&quot;templafy&quot;:{&quot;id&quot;:&quot;8f87f9c3-4b6d-4587-a61e-f33e59c87c09&quot;}}" hidden="1" title="Translations.Takforidag">
            <a:extLst>
              <a:ext uri="{FF2B5EF4-FFF2-40B4-BE49-F238E27FC236}">
                <a16:creationId xmlns:a16="http://schemas.microsoft.com/office/drawing/2014/main" id="{8CBD74E0-6305-475D-BCD0-58CD5735ED64}"/>
              </a:ext>
            </a:extLst>
          </p:cNvPr>
          <p:cNvSpPr/>
          <p:nvPr userDrawn="1"/>
        </p:nvSpPr>
        <p:spPr>
          <a:xfrm>
            <a:off x="2100263" y="2312989"/>
            <a:ext cx="7991476" cy="1116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>
              <a:lnSpc>
                <a:spcPct val="100000"/>
              </a:lnSpc>
            </a:pPr>
            <a:r>
              <a:rPr lang="da-DK" sz="6586" b="1" cap="none" spc="0" baseline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rPr>
              <a:t>Tak for i dag</a:t>
            </a:r>
          </a:p>
        </p:txBody>
      </p:sp>
      <p:sp>
        <p:nvSpPr>
          <p:cNvPr id="4" name="Telefon brugerprofil" descr="{&quot;templafy&quot;:{&quot;id&quot;:&quot;ced2fd2e-e29f-482e-9473-ade2eb9a62ad&quot;}}" title="UserProfile.Clinic">
            <a:extLst>
              <a:ext uri="{FF2B5EF4-FFF2-40B4-BE49-F238E27FC236}">
                <a16:creationId xmlns:a16="http://schemas.microsoft.com/office/drawing/2014/main" id="{43ADC40F-2CA4-FC6B-F626-85FFE2334FF3}"/>
              </a:ext>
            </a:extLst>
          </p:cNvPr>
          <p:cNvSpPr/>
          <p:nvPr userDrawn="1"/>
        </p:nvSpPr>
        <p:spPr>
          <a:xfrm>
            <a:off x="1170168" y="63169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2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5" name="Email brugerprofil" descr="{&quot;templafy&quot;:{&quot;id&quot;:&quot;d93ba4a6-e629-44a6-bb52-d29a80d36edf&quot;}}" title="UserProfile.Clinic">
            <a:extLst>
              <a:ext uri="{FF2B5EF4-FFF2-40B4-BE49-F238E27FC236}">
                <a16:creationId xmlns:a16="http://schemas.microsoft.com/office/drawing/2014/main" id="{D77FCE63-6235-11ED-7000-3FFAEDEE539D}"/>
              </a:ext>
            </a:extLst>
          </p:cNvPr>
          <p:cNvSpPr/>
          <p:nvPr userDrawn="1"/>
        </p:nvSpPr>
        <p:spPr>
          <a:xfrm>
            <a:off x="1170168" y="6068547"/>
            <a:ext cx="106596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2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7" name="Kontor brugerprofil" descr="{&quot;templafy&quot;:{&quot;id&quot;:&quot;6e5445cf-9701-4f5c-9c62-55912178c232&quot;}}" title="UserProfile.DepartmentFreeText">
            <a:extLst>
              <a:ext uri="{FF2B5EF4-FFF2-40B4-BE49-F238E27FC236}">
                <a16:creationId xmlns:a16="http://schemas.microsoft.com/office/drawing/2014/main" id="{74586F98-A3FE-4CF3-763E-89EEB7886598}"/>
              </a:ext>
            </a:extLst>
          </p:cNvPr>
          <p:cNvSpPr/>
          <p:nvPr userDrawn="1"/>
        </p:nvSpPr>
        <p:spPr>
          <a:xfrm>
            <a:off x="1170000" y="58021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endParaRPr lang="da-DK" sz="1600">
              <a:solidFill>
                <a:schemeClr val="tx2"/>
              </a:solidFill>
            </a:endParaRPr>
          </a:p>
        </p:txBody>
      </p:sp>
      <p:sp>
        <p:nvSpPr>
          <p:cNvPr id="8" name="Afdeling brugerprofil" descr="{&quot;templafy&quot;:{&quot;id&quot;:&quot;392dcf2c-816d-454f-b916-243dbb445035&quot;}}" title="UserProfile.Email">
            <a:extLst>
              <a:ext uri="{FF2B5EF4-FFF2-40B4-BE49-F238E27FC236}">
                <a16:creationId xmlns:a16="http://schemas.microsoft.com/office/drawing/2014/main" id="{8C3990DC-E5D5-D6DF-7998-766B40483377}"/>
              </a:ext>
            </a:extLst>
          </p:cNvPr>
          <p:cNvSpPr/>
          <p:nvPr userDrawn="1"/>
        </p:nvSpPr>
        <p:spPr>
          <a:xfrm>
            <a:off x="1169588" y="5535747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2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Navn brugerprofil" descr="{&quot;templafy&quot;:{&quot;id&quot;:&quot;f08442da-dfdb-428c-87bf-b15b94f5573a&quot;}}" title="UserProfile.Name">
            <a:extLst>
              <a:ext uri="{FF2B5EF4-FFF2-40B4-BE49-F238E27FC236}">
                <a16:creationId xmlns:a16="http://schemas.microsoft.com/office/drawing/2014/main" id="{F1C87CE7-E087-9475-F81C-46995AE907C5}"/>
              </a:ext>
            </a:extLst>
          </p:cNvPr>
          <p:cNvSpPr/>
          <p:nvPr userDrawn="1"/>
        </p:nvSpPr>
        <p:spPr>
          <a:xfrm>
            <a:off x="1169588" y="5233419"/>
            <a:ext cx="1066018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r"/>
            <a:endParaRPr lang="da-DK" sz="1796" b="1" cap="none" spc="0" baseline="0">
              <a:solidFill>
                <a:schemeClr val="tx2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10" name="Titel brugerprofil" descr="{&quot;templafy&quot;:{&quot;id&quot;:&quot;d6709ca8-9f4b-4697-86fc-571d7620feaf&quot;}}" title="UserProfile.Title">
            <a:extLst>
              <a:ext uri="{FF2B5EF4-FFF2-40B4-BE49-F238E27FC236}">
                <a16:creationId xmlns:a16="http://schemas.microsoft.com/office/drawing/2014/main" id="{B453A52A-637B-E9D0-8523-263EAC80CE62}"/>
              </a:ext>
            </a:extLst>
          </p:cNvPr>
          <p:cNvSpPr/>
          <p:nvPr userDrawn="1"/>
        </p:nvSpPr>
        <p:spPr>
          <a:xfrm>
            <a:off x="1169588" y="4967019"/>
            <a:ext cx="1066018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endParaRPr lang="da-DK" sz="1596" baseline="0">
              <a:solidFill>
                <a:schemeClr val="tx2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6" name="Titel">
            <a:extLst>
              <a:ext uri="{FF2B5EF4-FFF2-40B4-BE49-F238E27FC236}">
                <a16:creationId xmlns:a16="http://schemas.microsoft.com/office/drawing/2014/main" id="{1B1E86DC-A28D-C523-251D-5D3B1A4C2F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5488" y="2264829"/>
            <a:ext cx="10741025" cy="1931987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80000"/>
              </a:lnSpc>
              <a:defRPr sz="6600" b="0" spc="0" baseline="0">
                <a:solidFill>
                  <a:schemeClr val="tx2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pic>
        <p:nvPicPr>
          <p:cNvPr id="2" name="Bomærke sort">
            <a:extLst>
              <a:ext uri="{FF2B5EF4-FFF2-40B4-BE49-F238E27FC236}">
                <a16:creationId xmlns:a16="http://schemas.microsoft.com/office/drawing/2014/main" id="{6E5DC22F-5C5F-8DD1-4E55-FC401C1A9F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91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pe 31">
            <a:extLst>
              <a:ext uri="{FF2B5EF4-FFF2-40B4-BE49-F238E27FC236}">
                <a16:creationId xmlns:a16="http://schemas.microsoft.com/office/drawing/2014/main" id="{B7B871AA-3D38-1742-A7D9-7E04444F2DFC}"/>
              </a:ext>
            </a:extLst>
          </p:cNvPr>
          <p:cNvGrpSpPr/>
          <p:nvPr userDrawn="1"/>
        </p:nvGrpSpPr>
        <p:grpSpPr>
          <a:xfrm>
            <a:off x="8698327" y="1226418"/>
            <a:ext cx="2746193" cy="2585323"/>
            <a:chOff x="4872417" y="1341170"/>
            <a:chExt cx="2746193" cy="2585323"/>
          </a:xfrm>
        </p:grpSpPr>
        <p:sp>
          <p:nvSpPr>
            <p:cNvPr id="7" name="Text Box 3">
              <a:extLst>
                <a:ext uri="{FF2B5EF4-FFF2-40B4-BE49-F238E27FC236}">
                  <a16:creationId xmlns:a16="http://schemas.microsoft.com/office/drawing/2014/main" id="{4EDBB112-3DCF-705F-CFBC-79E4737AC5A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4872417" y="1341170"/>
              <a:ext cx="2746193" cy="2585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44000" bIns="0" anchor="t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60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Billeder</a:t>
              </a:r>
              <a:endParaRPr lang="da-DK" sz="16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På slides med billedpladsholder, klik på ikonet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og vælg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Indsæt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søge efter billede</a:t>
              </a:r>
            </a:p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Beskær billede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1.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Marker billeder, klik på fanen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Billedformat</a:t>
              </a: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2.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Beskær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for at ændre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billedets fokus/størrelse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3.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Ønsker du at skalere billedet, så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hold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SHIFT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-knappen nede, mens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du trækker i billedets hjørner</a:t>
              </a:r>
            </a:p>
            <a:p>
              <a:pPr eaLnBrk="1" hangingPunct="1">
                <a:spcAft>
                  <a:spcPts val="0"/>
                </a:spcAft>
                <a:defRPr/>
              </a:pP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TIP: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Hvis du sletter billedet og indsætter et nyt,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kan billedet lægge sig foran tekst og grafik. Hvis dette sker, højreklik på billedet og vælg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Placer bagest</a:t>
              </a:r>
              <a:endParaRPr lang="da-DK" sz="160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8" name="Picture 31">
              <a:extLst>
                <a:ext uri="{FF2B5EF4-FFF2-40B4-BE49-F238E27FC236}">
                  <a16:creationId xmlns:a16="http://schemas.microsoft.com/office/drawing/2014/main" id="{6E1E223F-AF5F-CB3E-CC44-2D1EB5E597B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3901" t="45142" r="62601" b="9046"/>
            <a:stretch/>
          </p:blipFill>
          <p:spPr>
            <a:xfrm>
              <a:off x="7160566" y="1631345"/>
              <a:ext cx="341204" cy="321707"/>
            </a:xfrm>
            <a:prstGeom prst="rect">
              <a:avLst/>
            </a:prstGeom>
          </p:spPr>
        </p:pic>
        <p:pic>
          <p:nvPicPr>
            <p:cNvPr id="10" name="Billede 5">
              <a:extLst>
                <a:ext uri="{FF2B5EF4-FFF2-40B4-BE49-F238E27FC236}">
                  <a16:creationId xmlns:a16="http://schemas.microsoft.com/office/drawing/2014/main" id="{D7D8A61B-A658-A7B0-A906-8D67621456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110327" y="2514968"/>
              <a:ext cx="366043" cy="480431"/>
            </a:xfrm>
            <a:prstGeom prst="rect">
              <a:avLst/>
            </a:prstGeom>
          </p:spPr>
        </p:pic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D36B86E4-4A4E-EC7A-C157-3317B2AD93D0}"/>
              </a:ext>
            </a:extLst>
          </p:cNvPr>
          <p:cNvGrpSpPr/>
          <p:nvPr userDrawn="1"/>
        </p:nvGrpSpPr>
        <p:grpSpPr>
          <a:xfrm>
            <a:off x="4702059" y="4077064"/>
            <a:ext cx="2973822" cy="858387"/>
            <a:chOff x="4753015" y="4625906"/>
            <a:chExt cx="3049865" cy="858387"/>
          </a:xfrm>
        </p:grpSpPr>
        <p:sp>
          <p:nvSpPr>
            <p:cNvPr id="29" name="Titel">
              <a:extLst>
                <a:ext uri="{FF2B5EF4-FFF2-40B4-BE49-F238E27FC236}">
                  <a16:creationId xmlns:a16="http://schemas.microsoft.com/office/drawing/2014/main" id="{5263D2A3-AEEC-B2B3-C6CF-91B0A0E1A25C}"/>
                </a:ext>
              </a:extLst>
            </p:cNvPr>
            <p:cNvSpPr txBox="1"/>
            <p:nvPr userDrawn="1"/>
          </p:nvSpPr>
          <p:spPr>
            <a:xfrm>
              <a:off x="4753015" y="4625906"/>
              <a:ext cx="3049865" cy="858387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eaLnBrk="1" hangingPunct="1">
                <a:spcAft>
                  <a:spcPts val="600"/>
                </a:spcAft>
                <a:defRPr/>
              </a:pPr>
              <a:r>
                <a:rPr lang="da-DK" sz="160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Farver</a:t>
              </a:r>
              <a:endParaRPr lang="da-DK" sz="16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Brug altid Region Nordjylland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PowerPoint skabeloner,  så får du de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korrekte temafarver at arbejde med.</a:t>
              </a:r>
            </a:p>
          </p:txBody>
        </p:sp>
        <p:pic>
          <p:nvPicPr>
            <p:cNvPr id="9" name="Billede 8" descr="Et billede, der indeholder skærmbillede, Rektangel, kvadratisk, Farverigt&#10;&#10;Automatisk genereret beskrivelse">
              <a:extLst>
                <a:ext uri="{FF2B5EF4-FFF2-40B4-BE49-F238E27FC236}">
                  <a16:creationId xmlns:a16="http://schemas.microsoft.com/office/drawing/2014/main" id="{1F9CC6D4-0839-FD26-CB4A-69BC937927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6800679" y="4625906"/>
              <a:ext cx="811843" cy="791848"/>
            </a:xfrm>
            <a:prstGeom prst="rect">
              <a:avLst/>
            </a:prstGeom>
          </p:spPr>
        </p:pic>
      </p:grp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ACA46C52-058E-FBEE-7CA4-A10026DB3C99}"/>
              </a:ext>
            </a:extLst>
          </p:cNvPr>
          <p:cNvGrpSpPr/>
          <p:nvPr userDrawn="1"/>
        </p:nvGrpSpPr>
        <p:grpSpPr>
          <a:xfrm>
            <a:off x="8695468" y="4070669"/>
            <a:ext cx="2782395" cy="2323713"/>
            <a:chOff x="8972140" y="1341170"/>
            <a:chExt cx="2782395" cy="2323713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759A28B7-3D65-2FBB-C20B-0280C68262D4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972141" y="1341170"/>
              <a:ext cx="2782394" cy="2323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44000" bIns="0" anchor="t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Aft>
                  <a:spcPts val="600"/>
                </a:spcAft>
                <a:defRPr/>
              </a:pPr>
              <a:r>
                <a:rPr lang="da-DK" sz="160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Slides med standard info</a:t>
              </a:r>
              <a:endParaRPr lang="da-DK" sz="16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Indsæt slides med standard info om regionen.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Templafy panelet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Vælg mappen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Præsentationer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og indsæt slide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OBS: Funktionen præsentationer virker kun </a:t>
              </a:r>
              <a:b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 den installerede version af PowerPoint</a:t>
              </a:r>
              <a:br>
                <a:rPr lang="da-DK" altLang="da-DK" sz="16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39" name="Billede 5">
              <a:extLst>
                <a:ext uri="{FF2B5EF4-FFF2-40B4-BE49-F238E27FC236}">
                  <a16:creationId xmlns:a16="http://schemas.microsoft.com/office/drawing/2014/main" id="{7715BB26-A9E4-C0D0-7DB9-9CAC6F7C9B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rcRect/>
            <a:stretch/>
          </p:blipFill>
          <p:spPr>
            <a:xfrm>
              <a:off x="8972140" y="2285723"/>
              <a:ext cx="2251163" cy="849745"/>
            </a:xfrm>
            <a:prstGeom prst="rect">
              <a:avLst/>
            </a:prstGeom>
          </p:spPr>
        </p:pic>
      </p:grpSp>
      <p:pic>
        <p:nvPicPr>
          <p:cNvPr id="3" name="Bomærke sort">
            <a:extLst>
              <a:ext uri="{FF2B5EF4-FFF2-40B4-BE49-F238E27FC236}">
                <a16:creationId xmlns:a16="http://schemas.microsoft.com/office/drawing/2014/main" id="{1A7156E9-2B68-96E2-48AC-1BC00FB6A19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1466000" y="360000"/>
            <a:ext cx="360000" cy="360000"/>
          </a:xfrm>
          <a:prstGeom prst="rect">
            <a:avLst/>
          </a:prstGeom>
        </p:spPr>
      </p:pic>
      <p:grpSp>
        <p:nvGrpSpPr>
          <p:cNvPr id="30" name="Gruppe 29">
            <a:extLst>
              <a:ext uri="{FF2B5EF4-FFF2-40B4-BE49-F238E27FC236}">
                <a16:creationId xmlns:a16="http://schemas.microsoft.com/office/drawing/2014/main" id="{AE8F24B2-CD67-891D-DC3A-0EB032C63CC8}"/>
              </a:ext>
            </a:extLst>
          </p:cNvPr>
          <p:cNvGrpSpPr/>
          <p:nvPr userDrawn="1"/>
        </p:nvGrpSpPr>
        <p:grpSpPr>
          <a:xfrm>
            <a:off x="717132" y="1220133"/>
            <a:ext cx="2937927" cy="2839815"/>
            <a:chOff x="902552" y="1341170"/>
            <a:chExt cx="2937927" cy="2839815"/>
          </a:xfrm>
        </p:grpSpPr>
        <p:sp>
          <p:nvSpPr>
            <p:cNvPr id="5" name="Text Box 4">
              <a:extLst>
                <a:ext uri="{FF2B5EF4-FFF2-40B4-BE49-F238E27FC236}">
                  <a16:creationId xmlns:a16="http://schemas.microsoft.com/office/drawing/2014/main" id="{76B1CB00-DCBC-2498-3A69-0BD51B98C65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902552" y="1341170"/>
              <a:ext cx="2937927" cy="186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44000" bIns="0" anchor="t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16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Kopier gamle slides til nyt design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Du har 2 muligheder, når du kopierer gammelt indhold over i din nye præsentation: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1. Best practice: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Opret et slide i din nye præsentation og kopier ét indholdselement ad gangen (fx kopier al tekst fra én tekstboks)</a:t>
              </a:r>
            </a:p>
            <a:p>
              <a:pPr eaLnBrk="1" hangingPunct="1">
                <a:spcAft>
                  <a:spcPts val="0"/>
                </a:spcAft>
                <a:defRPr/>
              </a:pP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2.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Eller kopier et helt slide over i din nye præsentation og vælg derefter et passende layout. Husk at slette de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gamle, forkerte layouts. (gå i Vis &gt; Slidemaster og slet slides efter ”Brugerguide”) </a:t>
              </a:r>
              <a: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OBS: Slidemaster virker kun </a:t>
              </a:r>
              <a:b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 den installerede version af PowerPoint</a:t>
              </a:r>
              <a:endParaRPr lang="da-DK" altLang="da-DK" sz="16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31" name="Billede 30">
              <a:extLst>
                <a:ext uri="{FF2B5EF4-FFF2-40B4-BE49-F238E27FC236}">
                  <a16:creationId xmlns:a16="http://schemas.microsoft.com/office/drawing/2014/main" id="{4FF00914-3676-2B23-D93F-775B9218C5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907551" y="3273218"/>
              <a:ext cx="2790689" cy="907767"/>
            </a:xfrm>
            <a:prstGeom prst="rect">
              <a:avLst/>
            </a:prstGeom>
          </p:spPr>
        </p:pic>
      </p:grpSp>
      <p:grpSp>
        <p:nvGrpSpPr>
          <p:cNvPr id="27" name="Gruppe 26">
            <a:extLst>
              <a:ext uri="{FF2B5EF4-FFF2-40B4-BE49-F238E27FC236}">
                <a16:creationId xmlns:a16="http://schemas.microsoft.com/office/drawing/2014/main" id="{29FEEF9B-1597-E3B2-BB3F-DC781D8E2F7A}"/>
              </a:ext>
            </a:extLst>
          </p:cNvPr>
          <p:cNvGrpSpPr/>
          <p:nvPr userDrawn="1"/>
        </p:nvGrpSpPr>
        <p:grpSpPr>
          <a:xfrm>
            <a:off x="614535" y="4217209"/>
            <a:ext cx="2889601" cy="2308324"/>
            <a:chOff x="799955" y="4236646"/>
            <a:chExt cx="2889601" cy="2308324"/>
          </a:xfrm>
        </p:grpSpPr>
        <p:pic>
          <p:nvPicPr>
            <p:cNvPr id="17" name="Billede 1">
              <a:extLst>
                <a:ext uri="{FF2B5EF4-FFF2-40B4-BE49-F238E27FC236}">
                  <a16:creationId xmlns:a16="http://schemas.microsoft.com/office/drawing/2014/main" id="{DE21E483-7A31-B297-FA7C-083881BD3E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3380967" y="4500464"/>
              <a:ext cx="308589" cy="528030"/>
            </a:xfrm>
            <a:prstGeom prst="rect">
              <a:avLst/>
            </a:prstGeom>
          </p:spPr>
        </p:pic>
        <p:pic>
          <p:nvPicPr>
            <p:cNvPr id="18" name="Billede 4">
              <a:extLst>
                <a:ext uri="{FF2B5EF4-FFF2-40B4-BE49-F238E27FC236}">
                  <a16:creationId xmlns:a16="http://schemas.microsoft.com/office/drawing/2014/main" id="{1D407E86-E64F-FB80-DB1A-D971B95813E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9"/>
            <a:srcRect l="3031"/>
            <a:stretch/>
          </p:blipFill>
          <p:spPr>
            <a:xfrm>
              <a:off x="3192950" y="6089653"/>
              <a:ext cx="496606" cy="172842"/>
            </a:xfrm>
            <a:prstGeom prst="rect">
              <a:avLst/>
            </a:prstGeom>
          </p:spPr>
        </p:pic>
        <p:pic>
          <p:nvPicPr>
            <p:cNvPr id="20" name="Picture 37">
              <a:extLst>
                <a:ext uri="{FF2B5EF4-FFF2-40B4-BE49-F238E27FC236}">
                  <a16:creationId xmlns:a16="http://schemas.microsoft.com/office/drawing/2014/main" id="{C8757D27-74C5-527D-7348-9096D0CE3F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3214128" y="5223885"/>
              <a:ext cx="475428" cy="176762"/>
            </a:xfrm>
            <a:prstGeom prst="rect">
              <a:avLst/>
            </a:prstGeom>
          </p:spPr>
        </p:pic>
        <p:sp>
          <p:nvSpPr>
            <p:cNvPr id="6" name="Tekstfelt 5">
              <a:extLst>
                <a:ext uri="{FF2B5EF4-FFF2-40B4-BE49-F238E27FC236}">
                  <a16:creationId xmlns:a16="http://schemas.microsoft.com/office/drawing/2014/main" id="{7584208A-76BF-DBCA-4F94-C4B06B60C9F8}"/>
                </a:ext>
              </a:extLst>
            </p:cNvPr>
            <p:cNvSpPr txBox="1"/>
            <p:nvPr userDrawn="1"/>
          </p:nvSpPr>
          <p:spPr>
            <a:xfrm>
              <a:off x="799955" y="4236646"/>
              <a:ext cx="2563894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600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Slides &amp; Layouts</a:t>
              </a:r>
              <a:endParaRPr lang="da-DK" altLang="da-DK" sz="1600" b="0" baseline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menupunktet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Nyt Slide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i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Hjem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fanen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indsætte nyt slide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Ændre layout</a:t>
              </a: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pilen</a:t>
              </a:r>
              <a:r>
                <a:rPr lang="da-DK" altLang="da-DK" sz="900" b="0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ved siden af </a:t>
              </a:r>
              <a:r>
                <a:rPr lang="da-DK" altLang="da-DK" sz="900" b="1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Layout </a:t>
              </a:r>
              <a:r>
                <a:rPr lang="da-DK" altLang="da-DK" sz="900" b="0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få </a:t>
              </a:r>
              <a:br>
                <a:rPr lang="da-DK" altLang="da-DK" sz="900" b="0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vist en </a:t>
              </a:r>
              <a:r>
                <a:rPr lang="da-DK" altLang="da-DK" sz="900" b="0" baseline="0" noProof="0" err="1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dropdown</a:t>
              </a:r>
              <a:r>
                <a:rPr lang="da-DK" altLang="da-DK" sz="900" b="0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menu af mulige slides layout</a:t>
              </a:r>
            </a:p>
            <a:p>
              <a:pPr eaLnBrk="1" hangingPunct="1">
                <a:spcAft>
                  <a:spcPts val="0"/>
                </a:spcAft>
                <a:defRPr/>
              </a:pPr>
              <a:endParaRPr lang="da-DK" altLang="da-DK" sz="900" b="0" baseline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600"/>
                </a:spcAft>
                <a:buFont typeface="+mj-lt"/>
                <a:buNone/>
                <a:defRPr/>
              </a:pPr>
              <a: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Nulstil slide</a:t>
              </a:r>
            </a:p>
            <a:p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1.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på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Hjem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knappen</a:t>
              </a:r>
            </a:p>
            <a:p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2.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Vælg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Nulstil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for at nulstille placering,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størrelse og formatering af pladsholdere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til layoutets oprindelige design i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Hjem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fanen</a:t>
              </a:r>
            </a:p>
          </p:txBody>
        </p:sp>
      </p:grp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2E627C51-DB45-9A69-C471-FF69F6312B86}"/>
              </a:ext>
            </a:extLst>
          </p:cNvPr>
          <p:cNvGrpSpPr/>
          <p:nvPr userDrawn="1"/>
        </p:nvGrpSpPr>
        <p:grpSpPr>
          <a:xfrm>
            <a:off x="4600431" y="1175288"/>
            <a:ext cx="2848898" cy="2600712"/>
            <a:chOff x="8834862" y="3847278"/>
            <a:chExt cx="2848898" cy="2600712"/>
          </a:xfrm>
        </p:grpSpPr>
        <p:pic>
          <p:nvPicPr>
            <p:cNvPr id="13" name="Picture 30">
              <a:extLst>
                <a:ext uri="{FF2B5EF4-FFF2-40B4-BE49-F238E27FC236}">
                  <a16:creationId xmlns:a16="http://schemas.microsoft.com/office/drawing/2014/main" id="{B0F37E6C-D256-DD04-9295-3DEA5964E1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11426617" y="6088541"/>
              <a:ext cx="257143" cy="285714"/>
            </a:xfrm>
            <a:prstGeom prst="rect">
              <a:avLst/>
            </a:prstGeom>
          </p:spPr>
        </p:pic>
        <p:pic>
          <p:nvPicPr>
            <p:cNvPr id="19" name="Picture 36">
              <a:extLst>
                <a:ext uri="{FF2B5EF4-FFF2-40B4-BE49-F238E27FC236}">
                  <a16:creationId xmlns:a16="http://schemas.microsoft.com/office/drawing/2014/main" id="{8A6AC757-28A7-89CA-6F4D-3F7AEB9ED1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11226617" y="4926529"/>
              <a:ext cx="457143" cy="257143"/>
            </a:xfrm>
            <a:prstGeom prst="rect">
              <a:avLst/>
            </a:prstGeom>
          </p:spPr>
        </p:pic>
        <p:pic>
          <p:nvPicPr>
            <p:cNvPr id="2" name="Billede 5">
              <a:extLst>
                <a:ext uri="{FF2B5EF4-FFF2-40B4-BE49-F238E27FC236}">
                  <a16:creationId xmlns:a16="http://schemas.microsoft.com/office/drawing/2014/main" id="{D252C79F-3026-E2D9-BFD1-10673FEF7B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rcRect/>
            <a:stretch/>
          </p:blipFill>
          <p:spPr>
            <a:xfrm>
              <a:off x="10387851" y="5303180"/>
              <a:ext cx="1295909" cy="491043"/>
            </a:xfrm>
            <a:prstGeom prst="rect">
              <a:avLst/>
            </a:prstGeom>
          </p:spPr>
        </p:pic>
        <p:sp>
          <p:nvSpPr>
            <p:cNvPr id="15" name="Tekstfelt 14">
              <a:extLst>
                <a:ext uri="{FF2B5EF4-FFF2-40B4-BE49-F238E27FC236}">
                  <a16:creationId xmlns:a16="http://schemas.microsoft.com/office/drawing/2014/main" id="{42818D62-5F1B-299E-2CFE-E7E977FC4608}"/>
                </a:ext>
              </a:extLst>
            </p:cNvPr>
            <p:cNvSpPr txBox="1"/>
            <p:nvPr userDrawn="1"/>
          </p:nvSpPr>
          <p:spPr>
            <a:xfrm>
              <a:off x="8834862" y="3847278"/>
              <a:ext cx="2631138" cy="26007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600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Typografier</a:t>
              </a:r>
              <a:endParaRPr lang="da-DK" altLang="da-DK" sz="4000" b="0" baseline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Brug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TAB 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gå frem i tekst-niveauer.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Klik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ENTER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, derefter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TAB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for at skifte fra et niveau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til det næste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 at gå tilbage i tekst-niveauer,  brug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SHIFT+TAB</a:t>
              </a:r>
              <a:endPara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Alternativt kan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Forøg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og </a:t>
              </a:r>
              <a:r>
                <a:rPr lang="da-DK" alt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Formindsk</a:t>
              </a: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listeniveau bruges</a:t>
              </a:r>
            </a:p>
            <a:p>
              <a:pPr eaLnBrk="1" hangingPunct="1">
                <a:spcAft>
                  <a:spcPts val="600"/>
                </a:spcAft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Source Sans bruges som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Region Nordjyllands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skrifttype.</a:t>
              </a:r>
            </a:p>
            <a:p>
              <a:pPr eaLnBrk="1" hangingPunct="1">
                <a:spcAft>
                  <a:spcPts val="600"/>
                </a:spcAft>
                <a:defRPr/>
              </a:pP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sz="900" b="1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TIP: Brug</a:t>
              </a:r>
              <a:r>
                <a:rPr lang="da-DK" sz="900" b="1" baseline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 bullet knappen</a:t>
              </a:r>
              <a:endParaRPr lang="da-DK" sz="9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Fjern bullet for almindelig tekst. Klik på bullet </a:t>
              </a:r>
              <a:b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</a:br>
              <a:r>
                <a:rPr lang="da-DK" altLang="da-DK" sz="900" b="0" noProof="0">
                  <a:solidFill>
                    <a:schemeClr val="tx2"/>
                  </a:solidFill>
                  <a:latin typeface="+mn-lt"/>
                  <a:cs typeface="Arial" panose="020B0604020202020204" pitchFamily="34" charset="0"/>
                </a:rPr>
                <a:t>knappen for at sætte korrekt bullet igen</a:t>
              </a:r>
              <a:endParaRPr lang="da-DK" altLang="da-DK" sz="16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endParaRPr>
            </a:p>
          </p:txBody>
        </p:sp>
      </p:grpSp>
      <p:sp>
        <p:nvSpPr>
          <p:cNvPr id="22" name="Titel">
            <a:extLst>
              <a:ext uri="{FF2B5EF4-FFF2-40B4-BE49-F238E27FC236}">
                <a16:creationId xmlns:a16="http://schemas.microsoft.com/office/drawing/2014/main" id="{F99500F0-8989-00AC-0819-E39B5E4871DF}"/>
              </a:ext>
            </a:extLst>
          </p:cNvPr>
          <p:cNvSpPr txBox="1"/>
          <p:nvPr userDrawn="1"/>
        </p:nvSpPr>
        <p:spPr>
          <a:xfrm>
            <a:off x="703715" y="348840"/>
            <a:ext cx="10197647" cy="42569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0" baseline="0" noProof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Tips og tricks – din brugerguide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D0A03BC0-9930-A9C6-35D2-FEE234CB65C1}"/>
              </a:ext>
            </a:extLst>
          </p:cNvPr>
          <p:cNvSpPr txBox="1"/>
          <p:nvPr userDrawn="1"/>
        </p:nvSpPr>
        <p:spPr>
          <a:xfrm>
            <a:off x="4600758" y="5165184"/>
            <a:ext cx="2889511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da-DK" sz="160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Hjælpelinjer</a:t>
            </a:r>
            <a:endParaRPr lang="da-DK" sz="1600" b="1" noProof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Klik på fanen </a:t>
            </a:r>
            <a:r>
              <a:rPr lang="da-DK" altLang="da-DK" sz="9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Vis </a:t>
            </a:r>
            <a:r>
              <a: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og sæt flueben ved </a:t>
            </a:r>
            <a:r>
              <a:rPr lang="da-DK" altLang="da-DK" sz="9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TIP: Alt + F9 </a:t>
            </a:r>
            <a:r>
              <a: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for hurtig visning af hjælpelinjer</a:t>
            </a:r>
            <a:br>
              <a: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1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Mac: </a:t>
            </a:r>
            <a:r>
              <a:rPr lang="da-DK" sz="900" b="0" i="0" noProof="0">
                <a:solidFill>
                  <a:schemeClr val="tx2"/>
                </a:solidFill>
                <a:effectLst/>
                <a:latin typeface="Arial"/>
              </a:rPr>
              <a:t>⌘ </a:t>
            </a:r>
            <a:r>
              <a: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+ option + </a:t>
            </a:r>
            <a:r>
              <a:rPr lang="da-DK" altLang="da-DK" sz="900" b="0" noProof="0" err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ctrl</a:t>
            </a:r>
            <a:r>
              <a:rPr lang="da-DK" altLang="da-DK" sz="900" b="0" noProof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+ G</a:t>
            </a:r>
            <a:endParaRPr lang="da-DK" altLang="da-DK" sz="900" b="1" noProof="0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7519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9759-D5B3-48D5-B3EB-FD4AB9086719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46538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0717-5A14-435D-829F-B48D85270D8B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1489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D4AC-FA14-489C-A38F-E507501B8793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76372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983E-D83B-4F38-8E55-0D7CD1FF234A}" type="datetime1">
              <a:rPr lang="da-DK" smtClean="0"/>
              <a:t>25-11-2025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89108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07CA6-021C-47E8-9507-E6AE089C925F}" type="datetime1">
              <a:rPr lang="da-DK" smtClean="0"/>
              <a:t>25-11-2025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74314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3867E-106F-4855-8F3E-2CC9CF038B32}" type="datetime1">
              <a:rPr lang="da-DK" smtClean="0"/>
              <a:t>25-11-2025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7467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6BF3515A-FAE0-F8FF-ED47-65B8B55971F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sp>
        <p:nvSpPr>
          <p:cNvPr id="12" name="Undertitel 1">
            <a:extLst>
              <a:ext uri="{FF2B5EF4-FFF2-40B4-BE49-F238E27FC236}">
                <a16:creationId xmlns:a16="http://schemas.microsoft.com/office/drawing/2014/main" id="{FB51C979-C6DD-4F04-AC09-0D5804B4A3CB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725487" y="1816708"/>
            <a:ext cx="4625975" cy="4286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undertitel</a:t>
            </a:r>
          </a:p>
        </p:txBody>
      </p:sp>
      <p:sp>
        <p:nvSpPr>
          <p:cNvPr id="7" name="Indhold 1">
            <a:extLst>
              <a:ext uri="{FF2B5EF4-FFF2-40B4-BE49-F238E27FC236}">
                <a16:creationId xmlns:a16="http://schemas.microsoft.com/office/drawing/2014/main" id="{B2C0DE27-5531-4550-B96E-26DBE93F2C13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25488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6" name="Undertitel 2">
            <a:extLst>
              <a:ext uri="{FF2B5EF4-FFF2-40B4-BE49-F238E27FC236}">
                <a16:creationId xmlns:a16="http://schemas.microsoft.com/office/drawing/2014/main" id="{A1D311B5-5AB3-52E4-A3B3-49EDB90B2E83}"/>
              </a:ext>
            </a:extLst>
          </p:cNvPr>
          <p:cNvSpPr>
            <a:spLocks noGrp="1"/>
          </p:cNvSpPr>
          <p:nvPr>
            <p:ph type="body" idx="52" hasCustomPrompt="1"/>
          </p:nvPr>
        </p:nvSpPr>
        <p:spPr>
          <a:xfrm>
            <a:off x="6840543" y="1816708"/>
            <a:ext cx="4625975" cy="428618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80000"/>
              </a:lnSpc>
              <a:buFont typeface="Arial" panose="020B0604020202020204" pitchFamily="34" charset="0"/>
              <a:buChar char="​"/>
              <a:defRPr sz="2200" b="1" baseline="0">
                <a:solidFill>
                  <a:schemeClr val="tx1"/>
                </a:solidFill>
                <a:latin typeface="+mn-lt"/>
                <a:ea typeface="Source Sans Pro" panose="020B05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undertitel</a:t>
            </a:r>
          </a:p>
        </p:txBody>
      </p:sp>
      <p:sp>
        <p:nvSpPr>
          <p:cNvPr id="5" name="Indhold 2">
            <a:extLst>
              <a:ext uri="{FF2B5EF4-FFF2-40B4-BE49-F238E27FC236}">
                <a16:creationId xmlns:a16="http://schemas.microsoft.com/office/drawing/2014/main" id="{0B86652A-28EA-4FC2-5575-AF17AEE07BF7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6840544" y="2315205"/>
            <a:ext cx="4625975" cy="38141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B06E089E-8F5C-146D-D557-E1DB5F0FBA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128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F743D-B32A-4552-B8DA-D8FDE9BFCE40}" type="datetime1">
              <a:rPr lang="da-DK" smtClean="0"/>
              <a:t>25-11-2025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14009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9ED7-FFFC-4533-90A9-050E8E536876}" type="datetime1">
              <a:rPr lang="da-DK" smtClean="0"/>
              <a:t>25-11-2025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59500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289E-920A-4B46-ACDF-59F072D8E5ED}" type="datetime1">
              <a:rPr lang="da-DK" smtClean="0"/>
              <a:t>25-11-2025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0513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E9E3-7720-492B-8DBB-FB16C0E7BF0B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9697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82AC-9B99-4283-B498-599147E9D556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3473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A396-B071-4B45-BB7F-44A157FC6A8F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72652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9A37-4C39-4CD8-A2CD-D329B1117810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92893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6C9-79C8-4841-9B9A-B714F9BA69A1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27436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6BE0-F78C-42B9-87D0-BAD48358DBD9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76734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63A5-B27D-4922-9889-316FB45EA5F1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565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">
            <a:extLst>
              <a:ext uri="{FF2B5EF4-FFF2-40B4-BE49-F238E27FC236}">
                <a16:creationId xmlns:a16="http://schemas.microsoft.com/office/drawing/2014/main" id="{3D3FE746-C589-7C60-E3A5-5AE15C72718F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61B727AC-9ABF-F9D5-C697-7DD61AD8D305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10" name="Pladsholder til indhold">
            <a:extLst>
              <a:ext uri="{FF2B5EF4-FFF2-40B4-BE49-F238E27FC236}">
                <a16:creationId xmlns:a16="http://schemas.microsoft.com/office/drawing/2014/main" id="{68AB815D-F6E2-4424-B07E-DF70810F9906}"/>
              </a:ext>
            </a:extLst>
          </p:cNvPr>
          <p:cNvSpPr>
            <a:spLocks noGrp="1" noChangeAspect="1"/>
          </p:cNvSpPr>
          <p:nvPr>
            <p:ph sz="quarter" idx="52" hasCustomPrompt="1"/>
          </p:nvPr>
        </p:nvSpPr>
        <p:spPr>
          <a:xfrm>
            <a:off x="6840538" y="728666"/>
            <a:ext cx="4616446" cy="5400675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/>
              <a:t>Klik på ikon og indsæt grafik eller billede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2DCDCC46-914E-5279-49B3-D14231B156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96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+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3C8AD3-A6CE-4718-8AA4-BD788720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1300-7846-4DAC-80C0-2294A5EEFA4D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titel 1">
            <a:extLst>
              <a:ext uri="{FF2B5EF4-FFF2-40B4-BE49-F238E27FC236}">
                <a16:creationId xmlns:a16="http://schemas.microsoft.com/office/drawing/2014/main" id="{DD95F527-95BA-486D-B86D-6E8F80476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465" y="632832"/>
            <a:ext cx="10789070" cy="548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Indsæt titel</a:t>
            </a:r>
          </a:p>
        </p:txBody>
      </p:sp>
      <p:sp>
        <p:nvSpPr>
          <p:cNvPr id="9" name="Pladsholder til tekst 2">
            <a:extLst>
              <a:ext uri="{FF2B5EF4-FFF2-40B4-BE49-F238E27FC236}">
                <a16:creationId xmlns:a16="http://schemas.microsoft.com/office/drawing/2014/main" id="{AB5391BC-8F8C-431C-A88D-C3DF4C972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464" y="1581866"/>
            <a:ext cx="10789070" cy="465184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1. niveau </a:t>
            </a:r>
          </a:p>
          <a:p>
            <a:pPr lvl="1"/>
            <a:r>
              <a:rPr lang="da-DK" dirty="0"/>
              <a:t>2. niveau</a:t>
            </a:r>
          </a:p>
          <a:p>
            <a:pPr lvl="2"/>
            <a:r>
              <a:rPr lang="da-DK" dirty="0"/>
              <a:t>3.niveau</a:t>
            </a:r>
          </a:p>
        </p:txBody>
      </p:sp>
    </p:spTree>
    <p:extLst>
      <p:ext uri="{BB962C8B-B14F-4D97-AF65-F5344CB8AC3E}">
        <p14:creationId xmlns:p14="http://schemas.microsoft.com/office/powerpoint/2010/main" val="21737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1/3 billed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2BBD953-FFF5-78DD-7EEC-7E0977F5EE19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7442195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5" name="Indhold">
            <a:extLst>
              <a:ext uri="{FF2B5EF4-FFF2-40B4-BE49-F238E27FC236}">
                <a16:creationId xmlns:a16="http://schemas.microsoft.com/office/drawing/2014/main" id="{8129A216-A9FE-83F7-4EC3-5964766A3CC1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740092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2" name="Billede">
            <a:extLst>
              <a:ext uri="{FF2B5EF4-FFF2-40B4-BE49-F238E27FC236}">
                <a16:creationId xmlns:a16="http://schemas.microsoft.com/office/drawing/2014/main" id="{3ADCEEDB-BD90-148B-B93F-112CB55B5B2D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9050332" y="0"/>
            <a:ext cx="3141667" cy="6858000"/>
          </a:xfrm>
        </p:spPr>
        <p:txBody>
          <a:bodyPr tIns="0" bIns="72000" anchor="b" anchorCtr="0"/>
          <a:lstStyle>
            <a:lvl1pPr marL="0" indent="0" algn="ctr">
              <a:spcBef>
                <a:spcPts val="0"/>
              </a:spcBef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noProof="0"/>
              <a:t>Klik på rammen og indsæt billede, </a:t>
            </a:r>
            <a:br>
              <a:rPr lang="da-DK" noProof="0"/>
            </a:br>
            <a:r>
              <a:rPr lang="da-DK" noProof="0"/>
              <a:t>via fanen Indsæt, Billeder/Lagerbilleder </a:t>
            </a:r>
            <a:br>
              <a:rPr lang="da-DK" noProof="0"/>
            </a:br>
            <a:r>
              <a:rPr lang="da-DK" noProof="0"/>
              <a:t>eller via RN billedbank </a:t>
            </a:r>
          </a:p>
        </p:txBody>
      </p:sp>
      <p:sp>
        <p:nvSpPr>
          <p:cNvPr id="6" name="Bomærke hvid">
            <a:extLst>
              <a:ext uri="{FF2B5EF4-FFF2-40B4-BE49-F238E27FC236}">
                <a16:creationId xmlns:a16="http://schemas.microsoft.com/office/drawing/2014/main" id="{BA4BBD22-8987-D4CE-BF66-8E21DF3863C7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8475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collag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">
            <a:extLst>
              <a:ext uri="{FF2B5EF4-FFF2-40B4-BE49-F238E27FC236}">
                <a16:creationId xmlns:a16="http://schemas.microsoft.com/office/drawing/2014/main" id="{186BF70E-EE1F-2265-1140-A0DEDAD980D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2" name="Indhold">
            <a:extLst>
              <a:ext uri="{FF2B5EF4-FFF2-40B4-BE49-F238E27FC236}">
                <a16:creationId xmlns:a16="http://schemas.microsoft.com/office/drawing/2014/main" id="{CD982D9F-6101-062F-D458-CB3B94A9740D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725488" y="3197082"/>
            <a:ext cx="3698875" cy="293226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noProof="0"/>
              <a:t>Klik for at tilføje tekst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4" name="Billede 1">
            <a:extLst>
              <a:ext uri="{FF2B5EF4-FFF2-40B4-BE49-F238E27FC236}">
                <a16:creationId xmlns:a16="http://schemas.microsoft.com/office/drawing/2014/main" id="{338E3A10-DFCB-02D1-E3D6-D6F69B14573A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6843324" y="0"/>
            <a:ext cx="4173573" cy="3197082"/>
          </a:xfrm>
          <a:custGeom>
            <a:avLst/>
            <a:gdLst>
              <a:gd name="connsiteX0" fmla="*/ 1110295 w 4173573"/>
              <a:gd name="connsiteY0" fmla="*/ 0 h 3197082"/>
              <a:gd name="connsiteX1" fmla="*/ 3063278 w 4173573"/>
              <a:gd name="connsiteY1" fmla="*/ 0 h 3197082"/>
              <a:gd name="connsiteX2" fmla="*/ 4173573 w 4173573"/>
              <a:gd name="connsiteY2" fmla="*/ 1110295 h 3197082"/>
              <a:gd name="connsiteX3" fmla="*/ 2086786 w 4173573"/>
              <a:gd name="connsiteY3" fmla="*/ 3197082 h 3197082"/>
              <a:gd name="connsiteX4" fmla="*/ 0 w 4173573"/>
              <a:gd name="connsiteY4" fmla="*/ 1110295 h 3197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197082">
                <a:moveTo>
                  <a:pt x="1110295" y="0"/>
                </a:moveTo>
                <a:lnTo>
                  <a:pt x="3063278" y="0"/>
                </a:lnTo>
                <a:lnTo>
                  <a:pt x="4173573" y="1110295"/>
                </a:lnTo>
                <a:lnTo>
                  <a:pt x="2086786" y="3197082"/>
                </a:lnTo>
                <a:lnTo>
                  <a:pt x="0" y="1110295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252000" rIns="252000" bIns="68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7" name="Billede 2">
            <a:extLst>
              <a:ext uri="{FF2B5EF4-FFF2-40B4-BE49-F238E27FC236}">
                <a16:creationId xmlns:a16="http://schemas.microsoft.com/office/drawing/2014/main" id="{19C6A254-B917-3AD3-28D9-C693773860B0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9025365" y="1205545"/>
            <a:ext cx="3166639" cy="4173574"/>
          </a:xfrm>
          <a:custGeom>
            <a:avLst/>
            <a:gdLst>
              <a:gd name="connsiteX0" fmla="*/ 2086786 w 3166639"/>
              <a:gd name="connsiteY0" fmla="*/ 0 h 4173574"/>
              <a:gd name="connsiteX1" fmla="*/ 3166639 w 3166639"/>
              <a:gd name="connsiteY1" fmla="*/ 1079853 h 4173574"/>
              <a:gd name="connsiteX2" fmla="*/ 3166639 w 3166639"/>
              <a:gd name="connsiteY2" fmla="*/ 3093721 h 4173574"/>
              <a:gd name="connsiteX3" fmla="*/ 2086786 w 3166639"/>
              <a:gd name="connsiteY3" fmla="*/ 4173574 h 4173574"/>
              <a:gd name="connsiteX4" fmla="*/ 0 w 3166639"/>
              <a:gd name="connsiteY4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6639" h="4173574">
                <a:moveTo>
                  <a:pt x="2086786" y="0"/>
                </a:moveTo>
                <a:lnTo>
                  <a:pt x="3166639" y="1079853"/>
                </a:lnTo>
                <a:lnTo>
                  <a:pt x="3166639" y="3093721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648000" rIns="0" bIns="864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22" name="Billede 3">
            <a:extLst>
              <a:ext uri="{FF2B5EF4-FFF2-40B4-BE49-F238E27FC236}">
                <a16:creationId xmlns:a16="http://schemas.microsoft.com/office/drawing/2014/main" id="{51A714CA-5DDD-AFEB-A40A-035C95BE5BD7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9833290" y="5569619"/>
            <a:ext cx="2358710" cy="1288380"/>
          </a:xfrm>
          <a:custGeom>
            <a:avLst/>
            <a:gdLst>
              <a:gd name="connsiteX0" fmla="*/ 1288379 w 2358710"/>
              <a:gd name="connsiteY0" fmla="*/ 0 h 1288380"/>
              <a:gd name="connsiteX1" fmla="*/ 2358710 w 2358710"/>
              <a:gd name="connsiteY1" fmla="*/ 1070331 h 1288380"/>
              <a:gd name="connsiteX2" fmla="*/ 2358710 w 2358710"/>
              <a:gd name="connsiteY2" fmla="*/ 1288380 h 1288380"/>
              <a:gd name="connsiteX3" fmla="*/ 0 w 2358710"/>
              <a:gd name="connsiteY3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8710" h="1288380">
                <a:moveTo>
                  <a:pt x="1288379" y="0"/>
                </a:moveTo>
                <a:lnTo>
                  <a:pt x="2358710" y="1070331"/>
                </a:lnTo>
                <a:lnTo>
                  <a:pt x="2358710" y="1288380"/>
                </a:lnTo>
                <a:lnTo>
                  <a:pt x="0" y="1288380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468000" rIns="288000" bIns="72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798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17" name="Billede 4">
            <a:extLst>
              <a:ext uri="{FF2B5EF4-FFF2-40B4-BE49-F238E27FC236}">
                <a16:creationId xmlns:a16="http://schemas.microsoft.com/office/drawing/2014/main" id="{C5B718A0-EDC2-3441-67A9-27EB64733B2E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843324" y="3387582"/>
            <a:ext cx="4173573" cy="3470418"/>
          </a:xfrm>
          <a:custGeom>
            <a:avLst/>
            <a:gdLst>
              <a:gd name="connsiteX0" fmla="*/ 2086786 w 4173573"/>
              <a:gd name="connsiteY0" fmla="*/ 0 h 3470418"/>
              <a:gd name="connsiteX1" fmla="*/ 4173573 w 4173573"/>
              <a:gd name="connsiteY1" fmla="*/ 2086787 h 3470418"/>
              <a:gd name="connsiteX2" fmla="*/ 2789942 w 4173573"/>
              <a:gd name="connsiteY2" fmla="*/ 3470418 h 3470418"/>
              <a:gd name="connsiteX3" fmla="*/ 1383631 w 4173573"/>
              <a:gd name="connsiteY3" fmla="*/ 3470418 h 3470418"/>
              <a:gd name="connsiteX4" fmla="*/ 0 w 4173573"/>
              <a:gd name="connsiteY4" fmla="*/ 2086787 h 3470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3573" h="3470418">
                <a:moveTo>
                  <a:pt x="2086786" y="0"/>
                </a:moveTo>
                <a:lnTo>
                  <a:pt x="4173573" y="2086787"/>
                </a:lnTo>
                <a:lnTo>
                  <a:pt x="2789942" y="3470418"/>
                </a:lnTo>
                <a:lnTo>
                  <a:pt x="1383631" y="3470418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504000" rIns="360000" bIns="1188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15" name="Billede 5">
            <a:extLst>
              <a:ext uri="{FF2B5EF4-FFF2-40B4-BE49-F238E27FC236}">
                <a16:creationId xmlns:a16="http://schemas.microsoft.com/office/drawing/2014/main" id="{7A139ED1-D2DB-1C3D-4765-04E36A10E704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5446612" y="5569619"/>
            <a:ext cx="2576759" cy="1288380"/>
          </a:xfrm>
          <a:custGeom>
            <a:avLst/>
            <a:gdLst>
              <a:gd name="connsiteX0" fmla="*/ 1288379 w 2576759"/>
              <a:gd name="connsiteY0" fmla="*/ 0 h 1288380"/>
              <a:gd name="connsiteX1" fmla="*/ 2576759 w 2576759"/>
              <a:gd name="connsiteY1" fmla="*/ 1288380 h 1288380"/>
              <a:gd name="connsiteX2" fmla="*/ 0 w 2576759"/>
              <a:gd name="connsiteY2" fmla="*/ 1288380 h 1288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6759" h="1288380">
                <a:moveTo>
                  <a:pt x="1288379" y="0"/>
                </a:moveTo>
                <a:lnTo>
                  <a:pt x="2576759" y="1288380"/>
                </a:lnTo>
                <a:lnTo>
                  <a:pt x="0" y="1288380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396000" rIns="360000" bIns="72000" anchor="b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798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sp>
        <p:nvSpPr>
          <p:cNvPr id="25" name="Billede 6">
            <a:extLst>
              <a:ext uri="{FF2B5EF4-FFF2-40B4-BE49-F238E27FC236}">
                <a16:creationId xmlns:a16="http://schemas.microsoft.com/office/drawing/2014/main" id="{2EDFCE5A-878D-401D-B037-0379364F1E12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661288" y="1205545"/>
            <a:ext cx="4173573" cy="4173574"/>
          </a:xfrm>
          <a:custGeom>
            <a:avLst/>
            <a:gdLst>
              <a:gd name="connsiteX0" fmla="*/ 2086786 w 4173573"/>
              <a:gd name="connsiteY0" fmla="*/ 0 h 4173574"/>
              <a:gd name="connsiteX1" fmla="*/ 4173573 w 4173573"/>
              <a:gd name="connsiteY1" fmla="*/ 2086787 h 4173574"/>
              <a:gd name="connsiteX2" fmla="*/ 2086786 w 4173573"/>
              <a:gd name="connsiteY2" fmla="*/ 4173574 h 4173574"/>
              <a:gd name="connsiteX3" fmla="*/ 0 w 4173573"/>
              <a:gd name="connsiteY3" fmla="*/ 2086787 h 4173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3573" h="4173574">
                <a:moveTo>
                  <a:pt x="2086786" y="0"/>
                </a:moveTo>
                <a:lnTo>
                  <a:pt x="4173573" y="2086787"/>
                </a:lnTo>
                <a:lnTo>
                  <a:pt x="2086786" y="4173574"/>
                </a:lnTo>
                <a:lnTo>
                  <a:pt x="0" y="2086787"/>
                </a:lnTo>
                <a:close/>
              </a:path>
            </a:pathLst>
          </a:custGeom>
          <a:solidFill>
            <a:srgbClr val="3ABFEF"/>
          </a:solidFill>
          <a:ln w="3175">
            <a:noFill/>
          </a:ln>
        </p:spPr>
        <p:txBody>
          <a:bodyPr wrap="square" lIns="504000" rIns="504000" bIns="612000" anchor="ctr" anchorCtr="0">
            <a:no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000"/>
            </a:lvl1pPr>
          </a:lstStyle>
          <a:p>
            <a:pPr marL="179639" marR="0" lvl="0" indent="-179639" algn="ctr" defTabSz="911659" rtl="0" eaLnBrk="1" fontAlgn="auto" latinLnBrk="0" hangingPunct="1">
              <a:lnSpc>
                <a:spcPct val="100000"/>
              </a:lnSpc>
              <a:spcBef>
                <a:spcPts val="1097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a-DK"/>
              <a:t>Klik på rammen og indsæt billede, via fanen Indsæt, Billeder/Lagerbilleder eller via RN billedbank </a:t>
            </a:r>
          </a:p>
        </p:txBody>
      </p:sp>
      <p:pic>
        <p:nvPicPr>
          <p:cNvPr id="2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B1F3339B-625A-4C79-FC3F-E925455203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84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">
            <a:extLst>
              <a:ext uri="{FF2B5EF4-FFF2-40B4-BE49-F238E27FC236}">
                <a16:creationId xmlns:a16="http://schemas.microsoft.com/office/drawing/2014/main" id="{DCDB8BE3-92CA-53AC-14D2-43FB2A1F23F1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84218" y="728663"/>
            <a:ext cx="4665952" cy="1185077"/>
          </a:xfrm>
          <a:prstGeom prst="rect">
            <a:avLst/>
          </a:prstGeom>
        </p:spPr>
        <p:txBody>
          <a:bodyPr lIns="0" tIns="0" rIns="0" bIns="0" rtlCol="0" anchor="t" anchorCtr="0">
            <a:no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48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  <a:lvl2pPr marL="455829" indent="0">
              <a:buNone/>
              <a:defRPr sz="1994" b="1"/>
            </a:lvl2pPr>
            <a:lvl3pPr marL="911659" indent="0">
              <a:buNone/>
              <a:defRPr sz="1794" b="1"/>
            </a:lvl3pPr>
            <a:lvl4pPr marL="1367488" indent="0">
              <a:buNone/>
              <a:defRPr sz="1594" b="1"/>
            </a:lvl4pPr>
            <a:lvl5pPr marL="1823317" indent="0">
              <a:buNone/>
              <a:defRPr sz="1594" b="1"/>
            </a:lvl5pPr>
            <a:lvl6pPr marL="2279147" indent="0">
              <a:buNone/>
              <a:defRPr sz="1594" b="1"/>
            </a:lvl6pPr>
            <a:lvl7pPr marL="2734976" indent="0">
              <a:buNone/>
              <a:defRPr sz="1594" b="1"/>
            </a:lvl7pPr>
            <a:lvl8pPr marL="3190806" indent="0">
              <a:buNone/>
              <a:defRPr sz="1594" b="1"/>
            </a:lvl8pPr>
            <a:lvl9pPr marL="3646634" indent="0">
              <a:buNone/>
              <a:defRPr sz="1594" b="1"/>
            </a:lvl9pPr>
          </a:lstStyle>
          <a:p>
            <a:pPr lvl="0" rtl="0"/>
            <a:r>
              <a:rPr lang="da-DK" noProof="0"/>
              <a:t>Klik for at tilføje titel</a:t>
            </a:r>
          </a:p>
        </p:txBody>
      </p:sp>
      <p:sp>
        <p:nvSpPr>
          <p:cNvPr id="4" name="Indhold">
            <a:extLst>
              <a:ext uri="{FF2B5EF4-FFF2-40B4-BE49-F238E27FC236}">
                <a16:creationId xmlns:a16="http://schemas.microsoft.com/office/drawing/2014/main" id="{C184C39D-EA7D-AC85-D3C0-E95828743893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25488" y="2528888"/>
            <a:ext cx="4625975" cy="360045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3" name="Baggrund hvid">
            <a:extLst>
              <a:ext uri="{FF2B5EF4-FFF2-40B4-BE49-F238E27FC236}">
                <a16:creationId xmlns:a16="http://schemas.microsoft.com/office/drawing/2014/main" id="{D797C314-B186-FFAB-B095-BF94B2743C88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err="1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ADFD981-49D9-0B79-C005-B87062B682EF}"/>
              </a:ext>
            </a:extLst>
          </p:cNvPr>
          <p:cNvSpPr>
            <a:spLocks noGrp="1"/>
          </p:cNvSpPr>
          <p:nvPr>
            <p:ph type="pic" sz="quarter" idx="54" hasCustomPrompt="1"/>
          </p:nvPr>
        </p:nvSpPr>
        <p:spPr>
          <a:xfrm>
            <a:off x="6096000" y="0"/>
            <a:ext cx="6096000" cy="6858000"/>
          </a:xfrm>
        </p:spPr>
        <p:txBody>
          <a:bodyPr tIns="72000"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bg2"/>
                </a:solidFill>
              </a:defRPr>
            </a:lvl1pPr>
          </a:lstStyle>
          <a:p>
            <a:pPr marL="0" marR="0" lvl="0" indent="0" algn="ctr" defTabSz="91165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rammen og indsæt billede, </a:t>
            </a:r>
            <a:br>
              <a:rPr lang="da-DK"/>
            </a:br>
            <a:r>
              <a:rPr lang="da-DK"/>
              <a:t>via fanen Indsæt, Billeder/Lagerbilleder </a:t>
            </a:r>
            <a:br>
              <a:rPr lang="da-DK"/>
            </a:br>
            <a:r>
              <a:rPr lang="da-DK"/>
              <a:t>eller via RN billedbank </a:t>
            </a:r>
          </a:p>
        </p:txBody>
      </p:sp>
      <p:sp>
        <p:nvSpPr>
          <p:cNvPr id="10" name="Bomærke sort">
            <a:extLst>
              <a:ext uri="{FF2B5EF4-FFF2-40B4-BE49-F238E27FC236}">
                <a16:creationId xmlns:a16="http://schemas.microsoft.com/office/drawing/2014/main" id="{B8D749FC-56A7-F50B-CFAD-1EF147E76E4F}"/>
              </a:ext>
            </a:extLst>
          </p:cNvPr>
          <p:cNvSpPr>
            <a:spLocks noGrp="1" noChangeAspect="1"/>
          </p:cNvSpPr>
          <p:nvPr>
            <p:ph type="body" sz="quarter" idx="55" hasCustomPrompt="1"/>
          </p:nvPr>
        </p:nvSpPr>
        <p:spPr>
          <a:xfrm>
            <a:off x="11466000" y="360000"/>
            <a:ext cx="360000" cy="36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1073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">
            <a:extLst>
              <a:ext uri="{FF2B5EF4-FFF2-40B4-BE49-F238E27FC236}">
                <a16:creationId xmlns:a16="http://schemas.microsoft.com/office/drawing/2014/main" id="{2E8D9C38-13FD-A6B5-DCBE-C9A5B4BE84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3715" y="734276"/>
            <a:ext cx="10197647" cy="35474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defRPr sz="3200" b="0" spc="0" baseline="0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defRPr>
            </a:lvl1pPr>
          </a:lstStyle>
          <a:p>
            <a:r>
              <a:rPr lang="da-DK" noProof="0"/>
              <a:t>Klik for at tilføje titel</a:t>
            </a:r>
          </a:p>
        </p:txBody>
      </p:sp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951B8FFF-447A-EA01-BB27-EBBE91C913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77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omærke hvid" descr="Et billede, der indeholder symbol, Grafik, logo, cirkel&#10;&#10;Automatisk genereret beskrivelse">
            <a:extLst>
              <a:ext uri="{FF2B5EF4-FFF2-40B4-BE49-F238E27FC236}">
                <a16:creationId xmlns:a16="http://schemas.microsoft.com/office/drawing/2014/main" id="{B41A1A92-45D4-67A9-F794-A34BD6B026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66004" y="36000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503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7388" y="685315"/>
            <a:ext cx="10213978" cy="94713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noProof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5491" y="1808163"/>
            <a:ext cx="10175875" cy="39608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/>
              <a:t>Niveau 1, Punktopstilling (Enter+TAB for næste tekstniveau, SHIFT+TAB for at gå tilbage i tekstniveau)</a:t>
            </a:r>
          </a:p>
          <a:p>
            <a:pPr lvl="1"/>
            <a:r>
              <a:rPr lang="da-DK" noProof="0"/>
              <a:t>Niveau 2, Punktopstilling</a:t>
            </a:r>
          </a:p>
          <a:p>
            <a:pPr lvl="2"/>
            <a:r>
              <a:rPr lang="da-DK" noProof="0"/>
              <a:t>Niveau 3, Punktopstilling</a:t>
            </a:r>
          </a:p>
          <a:p>
            <a:pPr lvl="3"/>
            <a:r>
              <a:rPr lang="da-DK" noProof="0"/>
              <a:t>Niveau 4, Overskrift</a:t>
            </a:r>
          </a:p>
          <a:p>
            <a:pPr lvl="4"/>
            <a:r>
              <a:rPr lang="da-DK" noProof="0"/>
              <a:t>Niveau 5, Brødtekst</a:t>
            </a:r>
          </a:p>
          <a:p>
            <a:pPr lvl="5"/>
            <a:r>
              <a:rPr lang="da-DK" noProof="0"/>
              <a:t>Niveau 6, lille overskrift</a:t>
            </a:r>
          </a:p>
          <a:p>
            <a:pPr lvl="6"/>
            <a:r>
              <a:rPr lang="da-DK" noProof="0"/>
              <a:t>Niveau 7, lille brødtekst</a:t>
            </a:r>
          </a:p>
          <a:p>
            <a:pPr lvl="7"/>
            <a:r>
              <a:rPr lang="da-DK" noProof="0"/>
              <a:t>Niveau 8, lille punktopstilling</a:t>
            </a:r>
          </a:p>
          <a:p>
            <a:pPr lvl="8"/>
            <a:r>
              <a:rPr lang="da-DK" noProof="0"/>
              <a:t>Niveau 9, Infografik</a:t>
            </a:r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5ADD03C0-9C11-651D-1D96-CCAD4425ED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5592" y="6359505"/>
            <a:ext cx="4060825" cy="318855"/>
          </a:xfrm>
          <a:prstGeom prst="rect">
            <a:avLst/>
          </a:prstGeom>
        </p:spPr>
        <p:txBody>
          <a:bodyPr vert="horz" lIns="91440" tIns="0" rIns="91440" bIns="0" rtlCol="0" anchor="t" anchorCtr="0"/>
          <a:lstStyle>
            <a:lvl1pPr algn="ctr">
              <a:defRPr sz="998" baseline="0">
                <a:solidFill>
                  <a:schemeClr val="bg2">
                    <a:lumMod val="65000"/>
                  </a:schemeClr>
                </a:solidFill>
                <a:latin typeface="Source Sans Pro Light" panose="020B0403030403020204" pitchFamily="34" charset="0"/>
              </a:defRPr>
            </a:lvl1pPr>
          </a:lstStyle>
          <a:p>
            <a:endParaRPr lang="da-DK"/>
          </a:p>
        </p:txBody>
      </p:sp>
      <p:sp>
        <p:nvSpPr>
          <p:cNvPr id="5" name="Date">
            <a:extLst>
              <a:ext uri="{FF2B5EF4-FFF2-40B4-BE49-F238E27FC236}">
                <a16:creationId xmlns:a16="http://schemas.microsoft.com/office/drawing/2014/main" id="{7DE0F097-8E1F-B4DD-EB17-256374564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3542" y="6364079"/>
            <a:ext cx="2778125" cy="314272"/>
          </a:xfrm>
          <a:prstGeom prst="rect">
            <a:avLst/>
          </a:prstGeom>
        </p:spPr>
        <p:txBody>
          <a:bodyPr lIns="0" tIns="0" rIns="0" bIns="0"/>
          <a:lstStyle>
            <a:lvl1pPr>
              <a:defRPr sz="998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4E0A626-36E7-4ACB-AE94-30B8AB1B2246}" type="datetimeFigureOut">
              <a:rPr lang="da-DK" smtClean="0"/>
              <a:pPr/>
              <a:t>25-11-2025</a:t>
            </a:fld>
            <a:endParaRPr lang="da-DK"/>
          </a:p>
        </p:txBody>
      </p:sp>
      <p:sp>
        <p:nvSpPr>
          <p:cNvPr id="6" name="SlideNumber">
            <a:extLst>
              <a:ext uri="{FF2B5EF4-FFF2-40B4-BE49-F238E27FC236}">
                <a16:creationId xmlns:a16="http://schemas.microsoft.com/office/drawing/2014/main" id="{C8A6E3CE-468A-6556-1A17-898DF4E70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0341" y="6358269"/>
            <a:ext cx="2778125" cy="309687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998" baseline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15" r:id="rId2"/>
    <p:sldLayoutId id="2147483716" r:id="rId3"/>
    <p:sldLayoutId id="2147483700" r:id="rId4"/>
    <p:sldLayoutId id="2147483693" r:id="rId5"/>
    <p:sldLayoutId id="2147483761" r:id="rId6"/>
    <p:sldLayoutId id="2147483763" r:id="rId7"/>
    <p:sldLayoutId id="2147483766" r:id="rId8"/>
    <p:sldLayoutId id="2147483768" r:id="rId9"/>
    <p:sldLayoutId id="2147483713" r:id="rId10"/>
    <p:sldLayoutId id="2147483748" r:id="rId11"/>
    <p:sldLayoutId id="2147483749" r:id="rId12"/>
    <p:sldLayoutId id="2147483750" r:id="rId13"/>
    <p:sldLayoutId id="2147483752" r:id="rId14"/>
    <p:sldLayoutId id="2147483751" r:id="rId15"/>
    <p:sldLayoutId id="2147483762" r:id="rId16"/>
    <p:sldLayoutId id="2147483764" r:id="rId17"/>
    <p:sldLayoutId id="2147483760" r:id="rId18"/>
    <p:sldLayoutId id="2147483723" r:id="rId19"/>
    <p:sldLayoutId id="2147483767" r:id="rId20"/>
    <p:sldLayoutId id="2147483747" r:id="rId21"/>
    <p:sldLayoutId id="2147483753" r:id="rId22"/>
    <p:sldLayoutId id="2147483769" r:id="rId23"/>
  </p:sldLayoutIdLst>
  <p:txStyles>
    <p:titleStyle>
      <a:lvl1pPr algn="l" defTabSz="911659" rtl="0" eaLnBrk="1" latinLnBrk="0" hangingPunct="1">
        <a:lnSpc>
          <a:spcPct val="80000"/>
        </a:lnSpc>
        <a:spcBef>
          <a:spcPct val="0"/>
        </a:spcBef>
        <a:buNone/>
        <a:defRPr sz="4400" b="1" kern="1200" cap="none" spc="0" baseline="0">
          <a:solidFill>
            <a:schemeClr val="tx2"/>
          </a:solidFill>
          <a:latin typeface="+mj-lt"/>
          <a:ea typeface="Source Sans Pro Black" panose="020B0803030403020204" pitchFamily="34" charset="0"/>
          <a:cs typeface="+mj-cs"/>
        </a:defRPr>
      </a:lvl1pPr>
    </p:titleStyle>
    <p:bodyStyle>
      <a:lvl1pPr marL="179639" indent="-179639" algn="l" defTabSz="911659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1pPr>
      <a:lvl2pPr marL="359280" indent="-179639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2pPr>
      <a:lvl3pPr marL="538920" indent="-179639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3pPr>
      <a:lvl4pPr marL="0" indent="0" algn="l" defTabSz="911659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​"/>
        <a:defRPr sz="1800" b="1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4pPr>
      <a:lvl5pPr marL="0" indent="0" algn="l" defTabSz="911659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​"/>
        <a:defRPr sz="18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5pPr>
      <a:lvl6pPr marL="0" indent="0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​"/>
        <a:defRPr sz="1400" b="1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6pPr>
      <a:lvl7pPr marL="0" indent="0" algn="l" defTabSz="911659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​"/>
        <a:defRPr sz="1400" b="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7pPr>
      <a:lvl8pPr marL="179639" indent="-179639" algn="l" defTabSz="911659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 baseline="0">
          <a:solidFill>
            <a:schemeClr val="tx2"/>
          </a:solidFill>
          <a:latin typeface="+mn-lt"/>
          <a:ea typeface="Source Sans Pro" panose="020B0503030403020204" pitchFamily="34" charset="0"/>
          <a:cs typeface="+mn-cs"/>
        </a:defRPr>
      </a:lvl8pPr>
      <a:lvl9pPr marL="0" indent="0" algn="l" defTabSz="911659" rtl="0" eaLnBrk="1" latinLnBrk="0" hangingPunct="1">
        <a:lnSpc>
          <a:spcPct val="80000"/>
        </a:lnSpc>
        <a:spcBef>
          <a:spcPts val="1800"/>
        </a:spcBef>
        <a:buFont typeface="Arial" panose="020B0604020202020204" pitchFamily="34" charset="0"/>
        <a:buChar char="​"/>
        <a:defRPr lang="da-DK" sz="3200" b="1" kern="1200" cap="none" spc="0" baseline="0" dirty="0">
          <a:solidFill>
            <a:schemeClr val="tx2"/>
          </a:solidFill>
          <a:latin typeface="+mn-lt"/>
          <a:ea typeface="Source Sans Pro" panose="020B0503030403020204" pitchFamily="34" charset="0"/>
          <a:cs typeface="+mj-cs"/>
        </a:defRPr>
      </a:lvl9pPr>
    </p:bodyStyle>
    <p:otherStyle>
      <a:defPPr>
        <a:defRPr lang="en-US"/>
      </a:defPPr>
      <a:lvl1pPr marL="0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1pPr>
      <a:lvl2pPr marL="455829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2pPr>
      <a:lvl3pPr marL="911659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3pPr>
      <a:lvl4pPr marL="1367488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4pPr>
      <a:lvl5pPr marL="1823317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5pPr>
      <a:lvl6pPr marL="2279147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6pPr>
      <a:lvl7pPr marL="2734976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7pPr>
      <a:lvl8pPr marL="3190806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8pPr>
      <a:lvl9pPr marL="3646634" algn="l" defTabSz="911659" rtl="0" eaLnBrk="1" latinLnBrk="0" hangingPunct="1">
        <a:defRPr sz="17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6" pos="3371" userDrawn="1">
          <p15:clr>
            <a:srgbClr val="A4A3A4"/>
          </p15:clr>
        </p15:guide>
        <p15:guide id="9" pos="3727" userDrawn="1">
          <p15:clr>
            <a:srgbClr val="A4A3A4"/>
          </p15:clr>
        </p15:guide>
        <p15:guide id="12" orient="horz" pos="459" userDrawn="1">
          <p15:clr>
            <a:srgbClr val="F26B43"/>
          </p15:clr>
        </p15:guide>
        <p15:guide id="14" pos="3840" userDrawn="1">
          <p15:clr>
            <a:srgbClr val="5ACBF0"/>
          </p15:clr>
        </p15:guide>
        <p15:guide id="15" pos="3953" userDrawn="1">
          <p15:clr>
            <a:srgbClr val="A4A3A4"/>
          </p15:clr>
        </p15:guide>
        <p15:guide id="16" pos="4309" userDrawn="1">
          <p15:clr>
            <a:srgbClr val="A4A3A4"/>
          </p15:clr>
        </p15:guide>
        <p15:guide id="17" pos="4537" userDrawn="1">
          <p15:clr>
            <a:srgbClr val="A4A3A4"/>
          </p15:clr>
        </p15:guide>
        <p15:guide id="18" pos="4893" userDrawn="1">
          <p15:clr>
            <a:srgbClr val="A4A3A4"/>
          </p15:clr>
        </p15:guide>
        <p15:guide id="19" pos="5119" userDrawn="1">
          <p15:clr>
            <a:srgbClr val="A4A3A4"/>
          </p15:clr>
        </p15:guide>
        <p15:guide id="20" pos="5475" userDrawn="1">
          <p15:clr>
            <a:srgbClr val="A4A3A4"/>
          </p15:clr>
        </p15:guide>
        <p15:guide id="21" pos="5701" userDrawn="1">
          <p15:clr>
            <a:srgbClr val="A4A3A4"/>
          </p15:clr>
        </p15:guide>
        <p15:guide id="22" pos="6059" userDrawn="1">
          <p15:clr>
            <a:srgbClr val="A4A3A4"/>
          </p15:clr>
        </p15:guide>
        <p15:guide id="23" pos="6285" userDrawn="1">
          <p15:clr>
            <a:srgbClr val="A4A3A4"/>
          </p15:clr>
        </p15:guide>
        <p15:guide id="24" pos="7223" userDrawn="1">
          <p15:clr>
            <a:srgbClr val="F26B43"/>
          </p15:clr>
        </p15:guide>
        <p15:guide id="26" pos="7451" userDrawn="1">
          <p15:clr>
            <a:srgbClr val="F26B43"/>
          </p15:clr>
        </p15:guide>
        <p15:guide id="27" pos="3143" userDrawn="1">
          <p15:clr>
            <a:srgbClr val="A4A3A4"/>
          </p15:clr>
        </p15:guide>
        <p15:guide id="28" pos="2787" userDrawn="1">
          <p15:clr>
            <a:srgbClr val="A4A3A4"/>
          </p15:clr>
        </p15:guide>
        <p15:guide id="29" pos="2561" userDrawn="1">
          <p15:clr>
            <a:srgbClr val="A4A3A4"/>
          </p15:clr>
        </p15:guide>
        <p15:guide id="30" pos="2205" userDrawn="1">
          <p15:clr>
            <a:srgbClr val="A4A3A4"/>
          </p15:clr>
        </p15:guide>
        <p15:guide id="31" pos="1979" userDrawn="1">
          <p15:clr>
            <a:srgbClr val="A4A3A4"/>
          </p15:clr>
        </p15:guide>
        <p15:guide id="32" pos="1621" userDrawn="1">
          <p15:clr>
            <a:srgbClr val="A4A3A4"/>
          </p15:clr>
        </p15:guide>
        <p15:guide id="34" pos="1039" userDrawn="1">
          <p15:clr>
            <a:srgbClr val="A4A3A4"/>
          </p15:clr>
        </p15:guide>
        <p15:guide id="35" pos="1395" userDrawn="1">
          <p15:clr>
            <a:srgbClr val="A4A3A4"/>
          </p15:clr>
        </p15:guide>
        <p15:guide id="37" pos="457" userDrawn="1">
          <p15:clr>
            <a:srgbClr val="F26B43"/>
          </p15:clr>
        </p15:guide>
        <p15:guide id="38" pos="229" userDrawn="1">
          <p15:clr>
            <a:srgbClr val="F26B43"/>
          </p15:clr>
        </p15:guide>
        <p15:guide id="39" orient="horz" pos="232" userDrawn="1">
          <p15:clr>
            <a:srgbClr val="F26B43"/>
          </p15:clr>
        </p15:guide>
        <p15:guide id="40" orient="horz" pos="2160" userDrawn="1">
          <p15:clr>
            <a:srgbClr val="5ACBF0"/>
          </p15:clr>
        </p15:guide>
        <p15:guide id="42" orient="horz" pos="3861" userDrawn="1">
          <p15:clr>
            <a:srgbClr val="F26B43"/>
          </p15:clr>
        </p15:guide>
        <p15:guide id="43" orient="horz" pos="686" userDrawn="1">
          <p15:clr>
            <a:srgbClr val="A4A3A4"/>
          </p15:clr>
        </p15:guide>
        <p15:guide id="44" orient="horz" pos="3634" userDrawn="1">
          <p15:clr>
            <a:srgbClr val="A4A3A4"/>
          </p15:clr>
        </p15:guide>
        <p15:guide id="45" orient="horz" pos="4088" userDrawn="1">
          <p15:clr>
            <a:srgbClr val="F26B43"/>
          </p15:clr>
        </p15:guide>
        <p15:guide id="46" pos="6641" userDrawn="1">
          <p15:clr>
            <a:srgbClr val="A4A3A4"/>
          </p15:clr>
        </p15:guide>
        <p15:guide id="47" pos="6867" userDrawn="1">
          <p15:clr>
            <a:srgbClr val="A4A3A4"/>
          </p15:clr>
        </p15:guide>
        <p15:guide id="49" orient="horz" pos="3407" userDrawn="1">
          <p15:clr>
            <a:srgbClr val="A4A3A4"/>
          </p15:clr>
        </p15:guide>
        <p15:guide id="50" orient="horz" pos="3181" userDrawn="1">
          <p15:clr>
            <a:srgbClr val="A4A3A4"/>
          </p15:clr>
        </p15:guide>
        <p15:guide id="51" orient="horz" pos="2954" userDrawn="1">
          <p15:clr>
            <a:srgbClr val="A4A3A4"/>
          </p15:clr>
        </p15:guide>
        <p15:guide id="52" orient="horz" pos="2727" userDrawn="1">
          <p15:clr>
            <a:srgbClr val="A4A3A4"/>
          </p15:clr>
        </p15:guide>
        <p15:guide id="53" orient="horz" pos="2500" userDrawn="1">
          <p15:clr>
            <a:srgbClr val="A4A3A4"/>
          </p15:clr>
        </p15:guide>
        <p15:guide id="54" orient="horz" pos="2273" userDrawn="1">
          <p15:clr>
            <a:srgbClr val="A4A3A4"/>
          </p15:clr>
        </p15:guide>
        <p15:guide id="55" orient="horz" pos="2047" userDrawn="1">
          <p15:clr>
            <a:srgbClr val="A4A3A4"/>
          </p15:clr>
        </p15:guide>
        <p15:guide id="56" orient="horz" pos="1820" userDrawn="1">
          <p15:clr>
            <a:srgbClr val="A4A3A4"/>
          </p15:clr>
        </p15:guide>
        <p15:guide id="57" orient="horz" pos="1593" userDrawn="1">
          <p15:clr>
            <a:srgbClr val="A4A3A4"/>
          </p15:clr>
        </p15:guide>
        <p15:guide id="58" orient="horz" pos="1366" userDrawn="1">
          <p15:clr>
            <a:srgbClr val="A4A3A4"/>
          </p15:clr>
        </p15:guide>
        <p15:guide id="59" orient="horz" pos="1139" userDrawn="1">
          <p15:clr>
            <a:srgbClr val="A4A3A4"/>
          </p15:clr>
        </p15:guide>
        <p15:guide id="60" orient="horz" pos="913" userDrawn="1">
          <p15:clr>
            <a:srgbClr val="A4A3A4"/>
          </p15:clr>
        </p15:guide>
        <p15:guide id="61" pos="813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7311-79B3-4D38-AFFB-9950010F60EE}" type="datetime1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968EEF4-1927-4D7B-A4E7-6ECA90B246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274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  <p:sldLayoutId id="214748378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roup 122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7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8" name="Isosceles Triangle 127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9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0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1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2" name="Isosceles Triangle 131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3" name="Isosceles Triangle 132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7" name="Rectangle 136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45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47" name="Isosceles Triangle 146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49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51" name="Isosceles Triangle 150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FF6761-0D2D-6C39-A46E-5786AC073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4" y="609600"/>
            <a:ext cx="3843375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Tjek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-Ind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møde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25.11.25</a:t>
            </a:r>
            <a:b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</a:b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3" name="Freeform: Shape 152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5284538-2737-CC9D-8AC7-36E985831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0800" y="916076"/>
            <a:ext cx="5708389" cy="47141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7150" algn="l"/>
            <a:r>
              <a:rPr lang="da-DK" sz="4000" dirty="0"/>
              <a:t>Sundhedsfaglige erfaringer med brugen af kommunal PRO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0C72AA4-56F3-B942-B283-00C8AC08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defTabSz="45720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F968EEF4-1927-4D7B-A4E7-6ECA90B246A9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R="0" lvl="0" indent="0" defTabSz="45720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65445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B04E9-93FD-5355-C2CD-2267A8712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561F36-923F-6AE8-9BF0-D7A4AB62E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Orientering fra KL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ECE8066-C5E4-C548-F579-FB825CA7E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907" y="2285237"/>
            <a:ext cx="8321521" cy="29468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dirty="0"/>
              <a:t>KL har fokus på uensartet henvisningspraksis i forbindelse med, at regionerne overtager myndighedsansvaret</a:t>
            </a:r>
          </a:p>
          <a:p>
            <a:pPr marL="0" indent="0">
              <a:buNone/>
            </a:pPr>
            <a:r>
              <a:rPr lang="da-DK" dirty="0"/>
              <a:t>Der er tale om to forskellige tilbud, der i praksis ofte gives sideløbende til borgerne – særligt borgere med hjertesygdom og borgere i kræftforløb</a:t>
            </a:r>
          </a:p>
          <a:p>
            <a:pPr marL="0" indent="0">
              <a:buNone/>
            </a:pPr>
            <a:r>
              <a:rPr lang="da-DK" dirty="0"/>
              <a:t>Behov for klare snitflader, når ansvaret fremover er delt på to myndigheder</a:t>
            </a:r>
          </a:p>
          <a:p>
            <a:pPr marL="0" indent="0">
              <a:buNone/>
            </a:pPr>
            <a:r>
              <a:rPr lang="da-DK" dirty="0"/>
              <a:t>Fokus på at sikre sammenhængende rehabiliteringstilbud til borgerne</a:t>
            </a:r>
          </a:p>
          <a:p>
            <a:pPr marL="0" indent="0">
              <a:buNone/>
            </a:pPr>
            <a:r>
              <a:rPr lang="da-DK" dirty="0"/>
              <a:t>Ift. kronikerpakkerne er PRO skrevet ind, men behov for standardisering af PRO-skemaer</a:t>
            </a:r>
          </a:p>
          <a:p>
            <a:pPr marL="0" indent="0">
              <a:buNone/>
            </a:pPr>
            <a:r>
              <a:rPr lang="da-DK" dirty="0"/>
              <a:t>Ift. den fremtidige opgavevaretagelse på forebyggelsesområdet ser det ud til, at regionerne ønsker et tæt samarbejde med kommunerne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0AE3ABD-78E9-FF18-73D8-719E2D8B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5284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0354F-8361-3C8A-8A2D-D7F636764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B80491-BC66-BB28-6D39-95E27D410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Orientering om arbejdet med PRO v/KL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60F82F-C125-D215-F7E7-1C808A258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907" y="2285237"/>
            <a:ext cx="8321521" cy="294681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PRO-sekretariatet vil igangsætte et arbejde med at udarbejde et nationalt PRO-skema for rehabilitering af kræft, der pt. ligger i kommunerne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Der igangsættes et arbejde med at udarbejde et nationalt skema med fokus på almen praksis’ nye koordinerende rolle på kræftområdet (opfølgende samtale)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/>
              <a:t>I alle </a:t>
            </a:r>
            <a:r>
              <a:rPr lang="da-DK" dirty="0" err="1"/>
              <a:t>KKR’erne</a:t>
            </a:r>
            <a:r>
              <a:rPr lang="da-DK" dirty="0"/>
              <a:t> er der nu </a:t>
            </a:r>
            <a:r>
              <a:rPr lang="da-DK"/>
              <a:t>etableret PRO-netværk </a:t>
            </a:r>
            <a:r>
              <a:rPr lang="da-DK" dirty="0"/>
              <a:t>for kommunerne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BF46DAF-8796-78DD-2D68-3D23AAD1E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6366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E3A1D-4C39-8A90-54C8-EA00EC51C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8745F0-8D07-9692-4C97-9422CF889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102" y="2684253"/>
            <a:ext cx="8596668" cy="744747"/>
          </a:xfrm>
        </p:spPr>
        <p:txBody>
          <a:bodyPr>
            <a:noAutofit/>
          </a:bodyPr>
          <a:lstStyle/>
          <a:p>
            <a:r>
              <a:rPr lang="da-DK" sz="9600"/>
              <a:t>Spørgsmål?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6F8A939-0C08-2B08-B47C-C0E8A8B1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0164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7BD62E-D3C0-0E3D-559A-6B2605DBD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592"/>
          </a:xfrm>
        </p:spPr>
        <p:txBody>
          <a:bodyPr/>
          <a:lstStyle/>
          <a:p>
            <a:r>
              <a:rPr lang="da-DK" dirty="0"/>
              <a:t>Præsentationer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245393-BC57-D7ED-9CA3-302F93481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7762578" cy="3880773"/>
          </a:xfrm>
        </p:spPr>
        <p:txBody>
          <a:bodyPr/>
          <a:lstStyle/>
          <a:p>
            <a:r>
              <a:rPr lang="da-DK" dirty="0"/>
              <a:t>Erfaringer med brugen af Moduler om Sundhedsvaner v/Marie-Louise </a:t>
            </a:r>
            <a:r>
              <a:rPr lang="da-DK" dirty="0" err="1"/>
              <a:t>Refskou</a:t>
            </a:r>
            <a:r>
              <a:rPr lang="da-DK" dirty="0"/>
              <a:t> Djurhuus og Marie Papadaki fra Center for Diabetes og Hjertesygdomme, Københavns Kommune.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PRO til rehabilitering i Aalborg Sundhedscenter- v/ Eva Schrøder.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E48B8F5-2067-48C8-24D7-D94029DBE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4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2B96BA-9F6A-1C31-5B0E-AE5F2F4DD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662" y="569895"/>
            <a:ext cx="8596668" cy="1320800"/>
          </a:xfrm>
        </p:spPr>
        <p:txBody>
          <a:bodyPr/>
          <a:lstStyle/>
          <a:p>
            <a:r>
              <a:rPr lang="da-DK"/>
              <a:t>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D981B5-0128-9651-E374-7FDADA5DD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534" y="1683657"/>
            <a:ext cx="8596668" cy="4604448"/>
          </a:xfrm>
        </p:spPr>
        <p:txBody>
          <a:bodyPr>
            <a:normAutofit/>
          </a:bodyPr>
          <a:lstStyle/>
          <a:p>
            <a:r>
              <a:rPr lang="da-DK" dirty="0"/>
              <a:t>Velkomst</a:t>
            </a:r>
          </a:p>
          <a:p>
            <a:r>
              <a:rPr lang="da-DK" dirty="0"/>
              <a:t>Orientering om Digital Sundhed Danmark v/Systemforvaltningen</a:t>
            </a:r>
          </a:p>
          <a:p>
            <a:r>
              <a:rPr lang="da-DK" dirty="0"/>
              <a:t>Orientering v/KL</a:t>
            </a:r>
          </a:p>
          <a:p>
            <a:r>
              <a:rPr lang="da-DK" dirty="0"/>
              <a:t>Erfaringer med brugen af Moduler om Sundhedsvaner v/Marie-Louise </a:t>
            </a:r>
            <a:r>
              <a:rPr lang="da-DK" dirty="0" err="1"/>
              <a:t>Refskou</a:t>
            </a:r>
            <a:r>
              <a:rPr lang="da-DK" dirty="0"/>
              <a:t> Djurhuus og </a:t>
            </a:r>
            <a:r>
              <a:rPr lang="da-DK"/>
              <a:t>Marie Papadaki, </a:t>
            </a:r>
            <a:r>
              <a:rPr lang="da-DK" dirty="0"/>
              <a:t>Center for Diabetes og Hjertesygdomme, Københavns Kommune.</a:t>
            </a:r>
          </a:p>
          <a:p>
            <a:r>
              <a:rPr lang="da-DK" dirty="0"/>
              <a:t>PRO til rehabilitering i Aalborg Sundhedscenter- v/ Eva Schrøder.</a:t>
            </a:r>
          </a:p>
          <a:p>
            <a:r>
              <a:rPr lang="da-DK" dirty="0"/>
              <a:t>Spørgsmål 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8A0217B-AF4E-B5F4-C0E9-87EF28A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0745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648AA7-4030-85EF-A984-702AEFC57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Orientering om Digital Sundhed Danmark v/Systemforvaltningen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4B9BAB-A8AD-9FD6-89E7-B8553A1EC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907" y="2285237"/>
            <a:ext cx="8321521" cy="2946816"/>
          </a:xfrm>
        </p:spPr>
        <p:txBody>
          <a:bodyPr/>
          <a:lstStyle/>
          <a:p>
            <a:r>
              <a:rPr lang="da-DK" dirty="0"/>
              <a:t>Baggrund</a:t>
            </a:r>
          </a:p>
          <a:p>
            <a:r>
              <a:rPr lang="da-DK" dirty="0"/>
              <a:t>Formål</a:t>
            </a:r>
          </a:p>
          <a:p>
            <a:r>
              <a:rPr lang="da-DK" dirty="0"/>
              <a:t>2025 Forberedende fase</a:t>
            </a:r>
          </a:p>
          <a:p>
            <a:r>
              <a:rPr lang="da-DK" dirty="0"/>
              <a:t>2026 Overgangsår og det forberedende DSD</a:t>
            </a:r>
          </a:p>
          <a:p>
            <a:r>
              <a:rPr lang="da-DK" dirty="0"/>
              <a:t>2027 Digital Sundhed Danmark</a:t>
            </a:r>
          </a:p>
          <a:p>
            <a:r>
              <a:rPr lang="da-DK" dirty="0"/>
              <a:t>Regional opgaver: Kommunal PRO, opgaver og medarbejdere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FB5919A-FA8B-0F70-B997-93FF83101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EEF4-1927-4D7B-A4E7-6ECA90B246A9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8216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60A4BA95-EF22-4169-B390-39A8BF2E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1300-7846-4DAC-80C0-2294A5EEFA4D}" type="slidenum">
              <a:rPr lang="da-DK" smtClean="0"/>
              <a:t>4</a:t>
            </a:fld>
            <a:endParaRPr lang="da-DK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F8C5B09-E58B-4833-A6A0-919F3787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Baggrund for Digital Sundhed Danmark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487E2DA-D432-4C41-BF48-C7A06F7C9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464" y="1581866"/>
            <a:ext cx="8104208" cy="4651845"/>
          </a:xfrm>
        </p:spPr>
        <p:txBody>
          <a:bodyPr vert="horz" lIns="0" tIns="0" rIns="0" bIns="0" rtlCol="0"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a-DK" dirty="0">
                <a:latin typeface="+mj-lt"/>
              </a:rPr>
              <a:t>Sundhedsreformen- Ny styring af arbejdet med digitalisering og data</a:t>
            </a:r>
          </a:p>
          <a:p>
            <a:pPr marL="0" indent="0">
              <a:buNone/>
            </a:pPr>
            <a:endParaRPr lang="da-DK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dirty="0">
                <a:latin typeface="+mj-lt"/>
              </a:rPr>
              <a:t>Organisationerne sundhed.dk, MedCom og Sundhedsdatastyrelsen samt fælles, nationale it-løsninger i regionerne (Inkl. Kommunal PRO)</a:t>
            </a:r>
          </a:p>
          <a:p>
            <a:pPr marL="0" indent="0">
              <a:buNone/>
            </a:pPr>
            <a:endParaRPr lang="da-DK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dirty="0">
                <a:latin typeface="+mj-lt"/>
              </a:rPr>
              <a:t>Samler opgaver vedrørende fælles digitale løsninger, sundhedsdata, </a:t>
            </a:r>
            <a:r>
              <a:rPr lang="da-DK" dirty="0" err="1">
                <a:latin typeface="+mj-lt"/>
              </a:rPr>
              <a:t>cyber</a:t>
            </a:r>
            <a:r>
              <a:rPr lang="da-DK" dirty="0">
                <a:latin typeface="+mj-lt"/>
              </a:rPr>
              <a:t>- og  </a:t>
            </a:r>
            <a:r>
              <a:rPr lang="da-DK" dirty="0" err="1">
                <a:latin typeface="+mj-lt"/>
              </a:rPr>
              <a:t>informationssikkerhed</a:t>
            </a:r>
            <a:r>
              <a:rPr lang="da-DK" dirty="0">
                <a:latin typeface="+mj-lt"/>
              </a:rPr>
              <a:t> og infrastruktur</a:t>
            </a:r>
          </a:p>
          <a:p>
            <a:pPr>
              <a:buFont typeface="Wingdings" panose="05000000000000000000" pitchFamily="2" charset="2"/>
              <a:buChar char="Ø"/>
            </a:pPr>
            <a:endParaRPr lang="da-DK" dirty="0"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dirty="0">
                <a:latin typeface="+mj-lt"/>
              </a:rPr>
              <a:t>Ejes af kommuner, regioner og staten i fællesskab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2158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ABDE1C3E-1D85-40DB-AA02-BA8812A9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1300-7846-4DAC-80C0-2294A5EEFA4D}" type="slidenum">
              <a:rPr lang="da-DK" smtClean="0"/>
              <a:t>5</a:t>
            </a:fld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47EFC8E-6D6C-449C-957B-1E8D641B8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D25F3A0-E528-465D-BE36-BEE37D501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Digital Sundhed Danmark skal:</a:t>
            </a:r>
          </a:p>
          <a:p>
            <a:r>
              <a:rPr lang="da-DK" dirty="0"/>
              <a:t>Være drivkraft i udvikling af nye digitale løsninger</a:t>
            </a:r>
          </a:p>
          <a:p>
            <a:r>
              <a:rPr lang="da-DK" dirty="0"/>
              <a:t>Understøtte transformationen af det danske sundhedsvæsen</a:t>
            </a:r>
          </a:p>
          <a:p>
            <a:r>
              <a:rPr lang="da-DK" dirty="0"/>
              <a:t>Bidrage til at omsætte sundhedsreformens ambitioner til virkelighed</a:t>
            </a:r>
          </a:p>
          <a:p>
            <a:r>
              <a:rPr lang="da-DK" dirty="0"/>
              <a:t>Styrke Danmarks internationale førerposition indenfor forskning og </a:t>
            </a:r>
            <a:r>
              <a:rPr lang="da-DK" dirty="0" err="1"/>
              <a:t>life</a:t>
            </a:r>
            <a:r>
              <a:rPr lang="da-DK" dirty="0"/>
              <a:t> science</a:t>
            </a:r>
          </a:p>
          <a:p>
            <a:r>
              <a:rPr lang="da-DK" dirty="0"/>
              <a:t>Sikre hurtig, sikker og ansvarlig adgang til sundhedsdata af høj kvalitet</a:t>
            </a:r>
          </a:p>
          <a:p>
            <a:r>
              <a:rPr lang="da-DK" dirty="0"/>
              <a:t>Være nøglespiller indenfor </a:t>
            </a:r>
            <a:r>
              <a:rPr lang="da-DK" dirty="0" err="1"/>
              <a:t>cybersikkerhed</a:t>
            </a:r>
            <a:r>
              <a:rPr lang="da-DK" dirty="0"/>
              <a:t> og digitalt beredskab i sundhedsvæsenet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48373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27D83768-A60A-AA97-E426-237C4762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1300-7846-4DAC-80C0-2294A5EEFA4D}" type="slidenum">
              <a:rPr lang="da-DK" smtClean="0"/>
              <a:t>6</a:t>
            </a:fld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9D4FB0B-5F89-5362-CCD0-691EDD86E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2025 Forberedende fase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6790E29-C1BC-5F5E-5AEC-93FD26953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464" y="1581866"/>
            <a:ext cx="8572538" cy="465184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da-DK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I d</a:t>
            </a: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enne fase kortlægges de organisationer og enheder, som skal ind i Digital Sundhed Danmark, med det formål at lave nogle underbyggende beslutningsoplæg, så der kan træffes beslutning om, hvordan Digital Sundhed Danmark skal se ud.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Der etableres et</a:t>
            </a: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Transitionssekretariat, som har til formål at understøtte etableringsprocessen. Der sker ikke store arbejdsmæssige forskelle i 2025, men der vil være mulighed for, at medarbejdere kan involveres aktivt i transitionsprocessen, som vil løbe fra 2025 til primo 2027. </a:t>
            </a:r>
            <a:endParaRPr lang="da-DK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9596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27F53B7B-C937-16A1-D512-D822A390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1300-7846-4DAC-80C0-2294A5EEFA4D}" type="slidenum">
              <a:rPr lang="da-DK" smtClean="0"/>
              <a:t>7</a:t>
            </a:fld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BA9789B-364C-F5EE-E2DE-22F43D325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2026 Overgangsår og Det forberedende DSD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2F45EC9-6989-5720-F148-97D73D4ED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464" y="1581866"/>
            <a:ext cx="8982032" cy="465184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Etablering af en ny samlet organisation kaldet Det forberedende Digital Sundhed Danmark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Det forberedende Digital Sundhed Danmark har til opgave at sikre en god proces for medarbejdere og organisationer, som kommer til at indgå i Digital Sundhed Danmark.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Organisationer og enheder</a:t>
            </a:r>
            <a:r>
              <a:rPr lang="da-DK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begynder at arbejde mere sammen, </a:t>
            </a:r>
            <a:r>
              <a:rPr lang="da-DK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og </a:t>
            </a: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der kommer en fælles ledelse for de involverede organisationer.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Når loven er vedtaget, igangsættes den egentlige proces med den formelle overdragelse til Digital Sundhed Danmark pr. 1. januar 2027.</a:t>
            </a:r>
            <a:endParaRPr lang="da-DK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641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B74E1A44-EDD2-A7FC-B2E2-73D7B5292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1300-7846-4DAC-80C0-2294A5EEFA4D}" type="slidenum">
              <a:rPr lang="da-DK" smtClean="0"/>
              <a:t>8</a:t>
            </a:fld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D5AA036-56E6-E0F7-2D7F-CE01AAFC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2027 Digital Sundhed Danmark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4A708C4-E7BF-869A-792E-D4209F621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464" y="1581866"/>
            <a:ext cx="8572538" cy="465184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a-DK" sz="2000" b="1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 januar 2027 etableres Digital Sundhed Danmark som landsdækkende organisation med afdelinger i hhv. København, Odense og Aalborg. </a:t>
            </a:r>
            <a:endParaRPr lang="da-DK" sz="20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sz="2000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Alle </a:t>
            </a:r>
            <a:r>
              <a:rPr lang="da-DK" sz="2000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organisationer og medarbejdere som skal indgå i Digital Sundhed Danmark </a:t>
            </a:r>
            <a:r>
              <a:rPr lang="da-DK" sz="2000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virksomhedsoverdragelse fra alle nuværende organisationer..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sz="2000" kern="1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 2027 vil Digital Sundhed Danmarks arbejdssteder i udgangspunktet være Aalborg, Odense og København. </a:t>
            </a:r>
            <a:endParaRPr lang="da-DK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92242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99892E25-BCA1-5589-5200-C9E70B402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21300-7846-4DAC-80C0-2294A5EEFA4D}" type="slidenum">
              <a:rPr lang="da-DK" smtClean="0"/>
              <a:t>9</a:t>
            </a:fld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FBEB2B7-36BE-181A-94BB-FA19C7115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Kommunal PRO i Region Nordjylland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D6CD845-EA6B-3266-4FC6-BA336A1D0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464" y="1581866"/>
            <a:ext cx="7889199" cy="4651845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Kommunal PRO indgår i porteføljen af regionale opgaver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Helen Houmøller Rasmussen er udpeget som chef for regionale opgaver. Ria Høegh Kaffka er udpeget som leder for opgaverne i Aalborg. Winnie Mortensen Hvam er leder i Århus. Medarbejderne fra Region Syddanmark tilknyttes lederen i Aalborg i overgangsperioden i 2026.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a-DK" kern="100" dirty="0">
                <a:solidFill>
                  <a:srgbClr val="0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Som udgangspunkt bliver de regionale medarbejdere siddende, hvor de er i dag, bevarer sine nuværende ansættelsesvilkår, får løn fra regionerne og anvender de regionale it-udstyr - medmindre der aftales andet.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65201284"/>
      </p:ext>
    </p:extLst>
  </p:cSld>
  <p:clrMapOvr>
    <a:masterClrMapping/>
  </p:clrMapOvr>
</p:sld>
</file>

<file path=ppt/theme/theme1.xml><?xml version="1.0" encoding="utf-8"?>
<a:theme xmlns:a="http://schemas.openxmlformats.org/drawingml/2006/main" name="Præsentation">
  <a:themeElements>
    <a:clrScheme name="RegionNordjylland">
      <a:dk1>
        <a:srgbClr val="000000"/>
      </a:dk1>
      <a:lt1>
        <a:srgbClr val="FFFFFF"/>
      </a:lt1>
      <a:dk2>
        <a:srgbClr val="002138"/>
      </a:dk2>
      <a:lt2>
        <a:srgbClr val="FFFFFF"/>
      </a:lt2>
      <a:accent1>
        <a:srgbClr val="0063A9"/>
      </a:accent1>
      <a:accent2>
        <a:srgbClr val="3BB9EB"/>
      </a:accent2>
      <a:accent3>
        <a:srgbClr val="40DCAF"/>
      </a:accent3>
      <a:accent4>
        <a:srgbClr val="F6BD2E"/>
      </a:accent4>
      <a:accent5>
        <a:srgbClr val="BBCCD4"/>
      </a:accent5>
      <a:accent6>
        <a:srgbClr val="6A8D9E"/>
      </a:accent6>
      <a:hlink>
        <a:srgbClr val="3BB9EB"/>
      </a:hlink>
      <a:folHlink>
        <a:srgbClr val="3BB9EB"/>
      </a:folHlink>
    </a:clrScheme>
    <a:fontScheme name="RN skabelon">
      <a:majorFont>
        <a:latin typeface="Source Sans Pro Black"/>
        <a:ea typeface=""/>
        <a:cs typeface="Arial"/>
      </a:majorFont>
      <a:minorFont>
        <a:latin typeface="Source Sans Pro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72000" tIns="72000" rIns="72000" bIns="72000"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  <a:custClrLst/>
  <a:extLst>
    <a:ext uri="{05A4C25C-085E-4340-85A3-A5531E510DB2}">
      <thm15:themeFamily xmlns:thm15="http://schemas.microsoft.com/office/thememl/2012/main" name="Blank.potx" id="{337D150C-5176-4EA0-AE64-631E8E245EC6}" vid="{37CF2E7F-DE53-4182-9F9D-BBC5EEC0D7A5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RegionNordjylland">
      <a:dk1>
        <a:srgbClr val="000000"/>
      </a:dk1>
      <a:lt1>
        <a:srgbClr val="FFFFFF"/>
      </a:lt1>
      <a:dk2>
        <a:srgbClr val="002138"/>
      </a:dk2>
      <a:lt2>
        <a:srgbClr val="FFFFFF"/>
      </a:lt2>
      <a:accent1>
        <a:srgbClr val="0063A9"/>
      </a:accent1>
      <a:accent2>
        <a:srgbClr val="3BB9EB"/>
      </a:accent2>
      <a:accent3>
        <a:srgbClr val="40DCAF"/>
      </a:accent3>
      <a:accent4>
        <a:srgbClr val="F6BD2E"/>
      </a:accent4>
      <a:accent5>
        <a:srgbClr val="BBCCD4"/>
      </a:accent5>
      <a:accent6>
        <a:srgbClr val="6A8D9E"/>
      </a:accent6>
      <a:hlink>
        <a:srgbClr val="3BB9EB"/>
      </a:hlink>
      <a:folHlink>
        <a:srgbClr val="3BB9EB"/>
      </a:folHlink>
    </a:clrScheme>
    <a:fontScheme name="Region Nordjylland">
      <a:majorFont>
        <a:latin typeface="Source Sans Pro Black"/>
        <a:ea typeface=""/>
        <a:cs typeface="Arial"/>
      </a:majorFont>
      <a:minorFont>
        <a:latin typeface="Source Sans Pro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/>
</a:theme>
</file>

<file path=ppt/theme/theme4.xml><?xml version="1.0" encoding="utf-8"?>
<a:theme xmlns:a="http://schemas.openxmlformats.org/drawingml/2006/main" name="Office Theme">
  <a:themeElements>
    <a:clrScheme name="RegionNordjylland">
      <a:dk1>
        <a:srgbClr val="000000"/>
      </a:dk1>
      <a:lt1>
        <a:srgbClr val="FFFFFF"/>
      </a:lt1>
      <a:dk2>
        <a:srgbClr val="002138"/>
      </a:dk2>
      <a:lt2>
        <a:srgbClr val="FFFFFF"/>
      </a:lt2>
      <a:accent1>
        <a:srgbClr val="0063A9"/>
      </a:accent1>
      <a:accent2>
        <a:srgbClr val="3BB9EB"/>
      </a:accent2>
      <a:accent3>
        <a:srgbClr val="40DCAF"/>
      </a:accent3>
      <a:accent4>
        <a:srgbClr val="F6BD2E"/>
      </a:accent4>
      <a:accent5>
        <a:srgbClr val="BBCCD4"/>
      </a:accent5>
      <a:accent6>
        <a:srgbClr val="6A8D9E"/>
      </a:accent6>
      <a:hlink>
        <a:srgbClr val="3BB9EB"/>
      </a:hlink>
      <a:folHlink>
        <a:srgbClr val="3BB9EB"/>
      </a:folHlink>
    </a:clrScheme>
    <a:fontScheme name="Region Nordjylland">
      <a:majorFont>
        <a:latin typeface="Source Sans Pro Black"/>
        <a:ea typeface=""/>
        <a:cs typeface="Arial"/>
      </a:majorFont>
      <a:minorFont>
        <a:latin typeface="Source Sans Pro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ABB4E04CE2046B9A08A2E8ABCF02A" ma:contentTypeVersion="23" ma:contentTypeDescription="Opret et nyt dokument." ma:contentTypeScope="" ma:versionID="69cdada0a145053ab74f943a213536e6">
  <xsd:schema xmlns:xsd="http://www.w3.org/2001/XMLSchema" xmlns:xs="http://www.w3.org/2001/XMLSchema" xmlns:p="http://schemas.microsoft.com/office/2006/metadata/properties" xmlns:ns2="ce83dd8b-916d-45e4-8bf1-eb9a04d82eb7" xmlns:ns3="dcb46269-851c-47f7-b840-0c957ae87b20" targetNamespace="http://schemas.microsoft.com/office/2006/metadata/properties" ma:root="true" ma:fieldsID="5797f5696fc7a5f5d80f9a4285e42da0" ns2:_="" ns3:_="">
    <xsd:import namespace="ce83dd8b-916d-45e4-8bf1-eb9a04d82eb7"/>
    <xsd:import namespace="dcb46269-851c-47f7-b840-0c957ae87b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Tidligere_Journaliseret_SBSYSJournalisering" minOccurs="0"/>
                <xsd:element ref="ns2:Seneste_Journalisering_SBSYSJournalisering" minOccurs="0"/>
                <xsd:element ref="ns2:KLIK_IKKE_JournaliseredeSager_SBSYSJournalisering" minOccurs="0"/>
                <xsd:element ref="ns2:KLIK_IKKE_JournaliseringsTidspunkter_SBSYSJournalisering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3dd8b-916d-45e4-8bf1-eb9a04d82e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4f34db1e-492b-4873-a0a7-13a514a364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idligere_Journaliseret_SBSYSJournalisering" ma:index="26" nillable="true" ma:displayName="Tidligere_Journaliseret_SBSYSJournalisering" ma:description="" ma:hidden="true" ma:internalName="Tidligere_Journaliseret_SBSYSJournalisering" ma:readOnly="false">
      <xsd:simpleType>
        <xsd:restriction base="dms:Boolean"/>
      </xsd:simpleType>
    </xsd:element>
    <xsd:element name="Seneste_Journalisering_SBSYSJournalisering" ma:index="27" nillable="true" ma:displayName="Seneste_Journalisering_SBSYSJournalisering" ma:description="" ma:format="DateTime" ma:hidden="true" ma:internalName="Seneste_Journalisering_SBSYSJournalisering" ma:readOnly="false">
      <xsd:simpleType>
        <xsd:restriction base="dms:DateTime"/>
      </xsd:simpleType>
    </xsd:element>
    <xsd:element name="KLIK_IKKE_JournaliseredeSager_SBSYSJournalisering" ma:index="28" nillable="true" ma:displayName="KLIK_IKKE_JournaliseredeSager_SBSYSJournalisering" ma:description="" ma:hidden="true" ma:internalName="KLIK_IKKE_JournaliseredeSager_SBSYSJournalisering" ma:readOnly="false">
      <xsd:simpleType>
        <xsd:restriction base="dms:Note"/>
      </xsd:simpleType>
    </xsd:element>
    <xsd:element name="KLIK_IKKE_JournaliseringsTidspunkter_SBSYSJournalisering" ma:index="29" nillable="true" ma:displayName="KLIK_IKKE_JournaliseringsTidspunkter_SBSYSJournalisering" ma:description="" ma:hidden="true" ma:internalName="KLIK_IKKE_JournaliseringsTidspunkter_SBSYSJournalisering" ma:readOnly="fals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b46269-851c-47f7-b840-0c957ae87b2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f432044-0f78-4cb1-8ba0-112e73fa6578}" ma:internalName="TaxCatchAll" ma:showField="CatchAllData" ma:web="dcb46269-851c-47f7-b840-0c957ae87b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IK_IKKE_JournaliseredeSager_SBSYSJournalisering xmlns="ce83dd8b-916d-45e4-8bf1-eb9a04d82eb7" xsi:nil="true"/>
    <lcf76f155ced4ddcb4097134ff3c332f xmlns="ce83dd8b-916d-45e4-8bf1-eb9a04d82eb7">
      <Terms xmlns="http://schemas.microsoft.com/office/infopath/2007/PartnerControls"/>
    </lcf76f155ced4ddcb4097134ff3c332f>
    <KLIK_IKKE_JournaliseringsTidspunkter_SBSYSJournalisering xmlns="ce83dd8b-916d-45e4-8bf1-eb9a04d82eb7" xsi:nil="true"/>
    <TaxCatchAll xmlns="dcb46269-851c-47f7-b840-0c957ae87b20" xsi:nil="true"/>
    <Tidligere_Journaliseret_SBSYSJournalisering xmlns="ce83dd8b-916d-45e4-8bf1-eb9a04d82eb7" xsi:nil="true"/>
    <Seneste_Journalisering_SBSYSJournalisering xmlns="ce83dd8b-916d-45e4-8bf1-eb9a04d82eb7" xsi:nil="true"/>
  </documentManagement>
</p:properties>
</file>

<file path=customXml/itemProps1.xml><?xml version="1.0" encoding="utf-8"?>
<ds:datastoreItem xmlns:ds="http://schemas.openxmlformats.org/officeDocument/2006/customXml" ds:itemID="{0DB7A5D9-45EB-4DBC-A1AC-AE0D9CB191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5557B9-8413-44D2-B8F3-5EFE52C011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83dd8b-916d-45e4-8bf1-eb9a04d82eb7"/>
    <ds:schemaRef ds:uri="dcb46269-851c-47f7-b840-0c957ae87b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A9DDF5-AA7F-49A7-972F-6F9E95A99F30}">
  <ds:schemaRefs>
    <ds:schemaRef ds:uri="http://schemas.microsoft.com/office/2006/metadata/properties"/>
    <ds:schemaRef ds:uri="b9f364e7-0d04-4217-b65f-14ff869ff995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B9F364E7-0D04-4217-B65F-14FF869FF995"/>
    <ds:schemaRef ds:uri="http://schemas.microsoft.com/sharepoint/v3"/>
    <ds:schemaRef ds:uri="ce83dd8b-916d-45e4-8bf1-eb9a04d82eb7"/>
    <ds:schemaRef ds:uri="dcb46269-851c-47f7-b840-0c957ae87b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88</TotalTime>
  <Words>1249</Words>
  <Application>Microsoft Office PowerPoint</Application>
  <PresentationFormat>Widescreen</PresentationFormat>
  <Paragraphs>118</Paragraphs>
  <Slides>13</Slides>
  <Notes>11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10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13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Source Sans Pro</vt:lpstr>
      <vt:lpstr>Source Sans Pro Black</vt:lpstr>
      <vt:lpstr>Source Sans Pro Light</vt:lpstr>
      <vt:lpstr>Trebuchet MS</vt:lpstr>
      <vt:lpstr>Wingdings</vt:lpstr>
      <vt:lpstr>Wingdings 3</vt:lpstr>
      <vt:lpstr>Præsentation</vt:lpstr>
      <vt:lpstr>Facet</vt:lpstr>
      <vt:lpstr>Tjek-Ind møde 25.11.25 </vt:lpstr>
      <vt:lpstr>Program</vt:lpstr>
      <vt:lpstr>Orientering om Digital Sundhed Danmark v/Systemforvaltningen</vt:lpstr>
      <vt:lpstr>Baggrund for Digital Sundhed Danmark</vt:lpstr>
      <vt:lpstr>Formål</vt:lpstr>
      <vt:lpstr>2025 Forberedende fase</vt:lpstr>
      <vt:lpstr>2026 Overgangsår og Det forberedende DSD</vt:lpstr>
      <vt:lpstr>2027 Digital Sundhed Danmark</vt:lpstr>
      <vt:lpstr>Kommunal PRO i Region Nordjylland</vt:lpstr>
      <vt:lpstr>Orientering fra KL</vt:lpstr>
      <vt:lpstr>Orientering om arbejdet med PRO v/KL</vt:lpstr>
      <vt:lpstr>Spørgsmål?</vt:lpstr>
      <vt:lpstr>Præsentationer</vt:lpstr>
    </vt:vector>
  </TitlesOfParts>
  <Company>Region Nordjylland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 Tjek-in møde med kommunerne 251125</dc:title>
  <dc:creator>Lene Terien Adamsen</dc:creator>
  <cp:lastModifiedBy>Lene Terien Adamsen</cp:lastModifiedBy>
  <cp:revision>4</cp:revision>
  <dcterms:created xsi:type="dcterms:W3CDTF">2025-03-27T08:30:12Z</dcterms:created>
  <dcterms:modified xsi:type="dcterms:W3CDTF">2025-11-25T11:46:20Z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CMIsSharedOnOneDrive">
    <vt:bool>false</vt:bool>
  </property>
  <property fmtid="{D5CDD505-2E9C-101B-9397-08002B2CF9AE}" pid="4" name="CCMOneDriveID">
    <vt:lpwstr/>
  </property>
  <property fmtid="{D5CDD505-2E9C-101B-9397-08002B2CF9AE}" pid="5" name="CCMOneDriveOwnerID">
    <vt:lpwstr/>
  </property>
  <property fmtid="{D5CDD505-2E9C-101B-9397-08002B2CF9AE}" pid="6" name="CCMOneDriveItemID">
    <vt:lpwstr/>
  </property>
  <property fmtid="{D5CDD505-2E9C-101B-9397-08002B2CF9AE}" pid="7" name="xd_Signature">
    <vt:bool>false</vt:bool>
  </property>
  <property fmtid="{D5CDD505-2E9C-101B-9397-08002B2CF9AE}" pid="8" name="CCMPostListPublishStatus">
    <vt:lpwstr>Afventer godkendelse</vt:lpwstr>
  </property>
  <property fmtid="{D5CDD505-2E9C-101B-9397-08002B2CF9AE}" pid="9" name="CCMMustBeOnPostList">
    <vt:bool>true</vt:bool>
  </property>
  <property fmtid="{D5CDD505-2E9C-101B-9397-08002B2CF9AE}" pid="10" name="CCMSystem">
    <vt:lpwstr> </vt:lpwstr>
  </property>
  <property fmtid="{D5CDD505-2E9C-101B-9397-08002B2CF9AE}" pid="11" name="CCMEventContext">
    <vt:lpwstr>025be96f-6b17-45c1-95b9-f4935244e81d</vt:lpwstr>
  </property>
  <property fmtid="{D5CDD505-2E9C-101B-9397-08002B2CF9AE}" pid="12" name="CCMCommunication">
    <vt:lpwstr/>
  </property>
  <property fmtid="{D5CDD505-2E9C-101B-9397-08002B2CF9AE}" pid="13" name="CCMIsEmailAttachment">
    <vt:i4>1</vt:i4>
  </property>
  <property fmtid="{D5CDD505-2E9C-101B-9397-08002B2CF9AE}" pid="14" name="ContentTypeId">
    <vt:lpwstr>0x0101007CFABB4E04CE2046B9A08A2E8ABCF02A</vt:lpwstr>
  </property>
</Properties>
</file>