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0999047D-5993-4573-BFD1-0935D6B75E8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7D4CB01-4EB0-4216-8B81-A6327236F61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1735548-8177-4C62-96CE-FC190A0FDDC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2D2C45E-F4AD-44C5-A687-C453D99E17C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99029EC3-8E21-473B-900F-240CE3E1C7C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A144C08F-880D-442A-A68A-E4E8910CC9D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354A4B6A-2C41-48C0-8DD5-6DA921A0DA7B}"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34278D3B-CB88-448E-A883-9D3617701003}"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7A2149B9-A23A-480F-9E69-95EE99694F73}"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CF86AFDF-7D68-4302-B512-4055E1F70FA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05DFB1C9-86A0-46F3-B5A3-DC6D7AA91A7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openxmlformats.org/officeDocument/2006/relationships/image" Target="../media/image2.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 Id="rId6" Type="http://schemas.openxmlformats.org/officeDocument/2006/relationships/image" Target="../media/image1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2.png" /><Relationship Id="rId5" Type="http://schemas.openxmlformats.org/officeDocument/2006/relationships/image" Target="../media/image23.png" /><Relationship Id="rId6" Type="http://schemas.openxmlformats.org/officeDocument/2006/relationships/image" Target="../media/image2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4.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Vesthimmerlands kommune </a:t>
            </a:r>
          </a:p>
        </p:txBody>
      </p:sp>
      <p:pic>
        <p:nvPicPr>
          <p:cNvPr id="7" name="New picture"/>
          <p:cNvPicPr/>
          <p:nvPr/>
        </p:nvPicPr>
        <p:blipFill>
          <a:blip r:embed="rId4"/>
          <a:stretch>
            <a:fillRect/>
          </a:stretch>
        </p:blipFill>
        <p:spPr>
          <a:xfrm>
            <a:off x="245665" y="546571"/>
            <a:ext cx="5430345" cy="3298269"/>
          </a:xfrm>
          <a:prstGeom prst="rect">
            <a:avLst/>
          </a:prstGeom>
        </p:spPr>
      </p:pic>
      <p:pic>
        <p:nvPicPr>
          <p:cNvPr id="8" name="New picture"/>
          <p:cNvPicPr/>
          <p:nvPr/>
        </p:nvPicPr>
        <p:blipFill>
          <a:blip r:embed="rId5"/>
          <a:stretch>
            <a:fillRect/>
          </a:stretch>
        </p:blipFill>
        <p:spPr>
          <a:xfrm>
            <a:off x="6151169" y="546762"/>
            <a:ext cx="5676367" cy="3298279"/>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Vesthimmerlands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546571"/>
            <a:ext cx="5430209" cy="3043832"/>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Vesthimmerlands kommune </a:t>
            </a:r>
          </a:p>
        </p:txBody>
      </p:sp>
      <p:pic>
        <p:nvPicPr>
          <p:cNvPr id="7" name="New picture"/>
          <p:cNvPicPr/>
          <p:nvPr/>
        </p:nvPicPr>
        <p:blipFill>
          <a:blip r:embed="rId4"/>
          <a:stretch>
            <a:fillRect/>
          </a:stretch>
        </p:blipFill>
        <p:spPr>
          <a:xfrm>
            <a:off x="245930" y="819708"/>
            <a:ext cx="5430345" cy="2478414"/>
          </a:xfrm>
          <a:prstGeom prst="rect">
            <a:avLst/>
          </a:prstGeom>
        </p:spPr>
      </p:pic>
      <p:pic>
        <p:nvPicPr>
          <p:cNvPr id="8" name="New picture"/>
          <p:cNvPicPr/>
          <p:nvPr/>
        </p:nvPicPr>
        <p:blipFill>
          <a:blip r:embed="rId5"/>
          <a:stretch>
            <a:fillRect/>
          </a:stretch>
        </p:blipFill>
        <p:spPr>
          <a:xfrm>
            <a:off x="6151562" y="546571"/>
            <a:ext cx="5447315" cy="3043832"/>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567837" y="3862739"/>
            <a:ext cx="5133068"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397626" y="0"/>
            <a:ext cx="507769" cy="7413746"/>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Vesthimmerlands kommune </a:t>
            </a:r>
          </a:p>
        </p:txBody>
      </p:sp>
      <p:pic>
        <p:nvPicPr>
          <p:cNvPr id="7" name="New picture"/>
          <p:cNvPicPr/>
          <p:nvPr/>
        </p:nvPicPr>
        <p:blipFill>
          <a:blip r:embed="rId4"/>
          <a:stretch>
            <a:fillRect/>
          </a:stretch>
        </p:blipFill>
        <p:spPr>
          <a:xfrm>
            <a:off x="245669" y="819774"/>
            <a:ext cx="5676367" cy="2478505"/>
          </a:xfrm>
          <a:prstGeom prst="rect">
            <a:avLst/>
          </a:prstGeom>
        </p:spPr>
      </p:pic>
      <p:pic>
        <p:nvPicPr>
          <p:cNvPr id="8" name="New picture"/>
          <p:cNvPicPr/>
          <p:nvPr/>
        </p:nvPicPr>
        <p:blipFill>
          <a:blip r:embed="rId5"/>
          <a:stretch>
            <a:fillRect/>
          </a:stretch>
        </p:blipFill>
        <p:spPr>
          <a:xfrm>
            <a:off x="6643688" y="546571"/>
            <a:ext cx="5201253" cy="3024984"/>
          </a:xfrm>
          <a:prstGeom prst="rect">
            <a:avLst/>
          </a:prstGeom>
        </p:spPr>
      </p:pic>
      <p:pic>
        <p:nvPicPr>
          <p:cNvPr id="9" name="New picture"/>
          <p:cNvPicPr/>
          <p:nvPr/>
        </p:nvPicPr>
        <p:blipFill>
          <a:blip r:embed="rId6"/>
          <a:stretch>
            <a:fillRect/>
          </a:stretch>
        </p:blipFill>
        <p:spPr>
          <a:xfrm>
            <a:off x="0" y="4372563"/>
            <a:ext cx="6168532"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Vesthimmerlands kommune </a:t>
            </a:r>
          </a:p>
        </p:txBody>
      </p:sp>
      <p:sp>
        <p:nvSpPr>
          <p:cNvPr id="7"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pic>
        <p:nvPicPr>
          <p:cNvPr id="8" name="New picture"/>
          <p:cNvPicPr/>
          <p:nvPr/>
        </p:nvPicPr>
        <p:blipFill>
          <a:blip r:embed="rId4"/>
          <a:stretch>
            <a:fillRect/>
          </a:stretch>
        </p:blipFill>
        <p:spPr>
          <a:xfrm>
            <a:off x="245665" y="819708"/>
            <a:ext cx="5430345" cy="2478414"/>
          </a:xfrm>
          <a:prstGeom prst="rect">
            <a:avLst/>
          </a:prstGeom>
        </p:spPr>
      </p:pic>
      <p:pic>
        <p:nvPicPr>
          <p:cNvPr id="9" name="New picture"/>
          <p:cNvPicPr/>
          <p:nvPr/>
        </p:nvPicPr>
        <p:blipFill>
          <a:blip r:embed="rId5"/>
          <a:stretch>
            <a:fillRect/>
          </a:stretch>
        </p:blipFill>
        <p:spPr>
          <a:xfrm>
            <a:off x="6151169" y="273012"/>
            <a:ext cx="5676367" cy="3298279"/>
          </a:xfrm>
          <a:prstGeom prst="rect">
            <a:avLst/>
          </a:prstGeom>
        </p:spPr>
      </p:pic>
      <p:pic>
        <p:nvPicPr>
          <p:cNvPr id="10" name="New picture"/>
          <p:cNvPicPr/>
          <p:nvPr/>
        </p:nvPicPr>
        <p:blipFill>
          <a:blip r:embed="rId6"/>
          <a:stretch>
            <a:fillRect/>
          </a:stretch>
        </p:blipFill>
        <p:spPr>
          <a:xfrm>
            <a:off x="0" y="4372563"/>
            <a:ext cx="5676407" cy="24784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Vesthimmerlands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5" y="273285"/>
            <a:ext cx="5201253" cy="3043832"/>
          </a:xfrm>
          <a:prstGeom prst="rect">
            <a:avLst/>
          </a:prstGeom>
        </p:spPr>
      </p:pic>
      <p:pic>
        <p:nvPicPr>
          <p:cNvPr id="8" name="New picture"/>
          <p:cNvPicPr/>
          <p:nvPr/>
        </p:nvPicPr>
        <p:blipFill>
          <a:blip r:embed="rId5"/>
          <a:stretch>
            <a:fillRect/>
          </a:stretch>
        </p:blipFill>
        <p:spPr>
          <a:xfrm>
            <a:off x="229093" y="3807145"/>
            <a:ext cx="5447315" cy="3043832"/>
          </a:xfrm>
          <a:prstGeom prst="rect">
            <a:avLst/>
          </a:prstGeom>
        </p:spPr>
      </p:pic>
      <p:pic>
        <p:nvPicPr>
          <p:cNvPr id="9"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515735" y="3589601"/>
            <a:ext cx="5082158" cy="3496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397626"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660352" cy="867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Vesthimmerlands kommune </a:t>
            </a:r>
          </a:p>
        </p:txBody>
      </p:sp>
      <p:sp>
        <p:nvSpPr>
          <p:cNvPr id="7"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8" name="New picture"/>
          <p:cNvPicPr/>
          <p:nvPr/>
        </p:nvPicPr>
        <p:blipFill>
          <a:blip r:embed="rId4"/>
          <a:stretch>
            <a:fillRect/>
          </a:stretch>
        </p:blipFill>
        <p:spPr>
          <a:xfrm>
            <a:off x="0" y="819708"/>
            <a:ext cx="5922470" cy="2478414"/>
          </a:xfrm>
          <a:prstGeom prst="rect">
            <a:avLst/>
          </a:prstGeom>
        </p:spPr>
      </p:pic>
      <p:pic>
        <p:nvPicPr>
          <p:cNvPr id="9" name="New picture"/>
          <p:cNvPicPr/>
          <p:nvPr/>
        </p:nvPicPr>
        <p:blipFill>
          <a:blip r:embed="rId5"/>
          <a:stretch>
            <a:fillRect/>
          </a:stretch>
        </p:blipFill>
        <p:spPr>
          <a:xfrm>
            <a:off x="6643688" y="273285"/>
            <a:ext cx="5201253" cy="3024984"/>
          </a:xfrm>
          <a:prstGeom prst="rect">
            <a:avLst/>
          </a:prstGeom>
        </p:spPr>
      </p:pic>
      <p:pic>
        <p:nvPicPr>
          <p:cNvPr id="10" name="New picture"/>
          <p:cNvPicPr/>
          <p:nvPr/>
        </p:nvPicPr>
        <p:blipFill>
          <a:blip r:embed="rId6"/>
          <a:stretch>
            <a:fillRect/>
          </a:stretch>
        </p:blipFill>
        <p:spPr>
          <a:xfrm>
            <a:off x="245669" y="3825856"/>
            <a:ext cx="5676367" cy="329827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761797" y="3589601"/>
            <a:ext cx="4887004" cy="3138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643688" y="0"/>
            <a:ext cx="507769" cy="7413746"/>
          </a:xfrm>
          <a:prstGeom prst="rect">
            <a:avLst/>
          </a:prstGeom>
        </p:spPr>
      </p:pic>
      <p:pic>
        <p:nvPicPr>
          <p:cNvPr id="5" name="New picture"/>
          <p:cNvPicPr/>
          <p:nvPr/>
        </p:nvPicPr>
        <p:blipFill>
          <a:blip r:embed="rId3"/>
          <a:stretch>
            <a:fillRect/>
          </a:stretch>
        </p:blipFill>
        <p:spPr>
          <a:xfrm>
            <a:off x="0" y="3006137"/>
            <a:ext cx="11840866" cy="579553"/>
          </a:xfrm>
          <a:prstGeom prst="rect">
            <a:avLst/>
          </a:prstGeom>
        </p:spPr>
      </p:pic>
      <p:sp>
        <p:nvSpPr>
          <p:cNvPr id="6" name="New shape"/>
          <p:cNvSpPr/>
          <p:nvPr/>
        </p:nvSpPr>
        <p:spPr>
          <a:xfrm>
            <a:off x="118110" y="36893"/>
            <a:ext cx="6906415" cy="867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Vesthimmerlands kommune </a:t>
            </a:r>
          </a:p>
        </p:txBody>
      </p:sp>
      <p:pic>
        <p:nvPicPr>
          <p:cNvPr id="7" name="New picture"/>
          <p:cNvPicPr/>
          <p:nvPr/>
        </p:nvPicPr>
        <p:blipFill>
          <a:blip r:embed="rId4"/>
          <a:stretch>
            <a:fillRect/>
          </a:stretch>
        </p:blipFill>
        <p:spPr>
          <a:xfrm>
            <a:off x="245669" y="819774"/>
            <a:ext cx="5676367" cy="2478505"/>
          </a:xfrm>
          <a:prstGeom prst="rect">
            <a:avLst/>
          </a:prstGeom>
        </p:spPr>
      </p:pic>
      <p:pic>
        <p:nvPicPr>
          <p:cNvPr id="8" name="New picture"/>
          <p:cNvPicPr/>
          <p:nvPr/>
        </p:nvPicPr>
        <p:blipFill>
          <a:blip r:embed="rId5"/>
          <a:stretch>
            <a:fillRect/>
          </a:stretch>
        </p:blipFill>
        <p:spPr>
          <a:xfrm>
            <a:off x="6872780" y="527723"/>
            <a:ext cx="4726098" cy="2770546"/>
          </a:xfrm>
          <a:prstGeom prst="rect">
            <a:avLst/>
          </a:prstGeom>
        </p:spPr>
      </p:pic>
      <p:pic>
        <p:nvPicPr>
          <p:cNvPr id="9" name="New picture"/>
          <p:cNvPicPr/>
          <p:nvPr/>
        </p:nvPicPr>
        <p:blipFill>
          <a:blip r:embed="rId6"/>
          <a:stretch>
            <a:fillRect/>
          </a:stretch>
        </p:blipFill>
        <p:spPr>
          <a:xfrm>
            <a:off x="246062" y="3825992"/>
            <a:ext cx="5447315" cy="3043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2026-03-04T12:09:21.495</cp:lastPrinted>
  <dcterms:created xsi:type="dcterms:W3CDTF">2026-03-04T11:09:21Z</dcterms:created>
  <dcterms:modified xsi:type="dcterms:W3CDTF">2026-03-04T11:09:21Z</dcterms:modified>
</cp:coreProperties>
</file>