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Lst>
  <p:sldSz cx="11811000" cy="73787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329FCB2D-AC5F-4C4E-B421-65E801A53FCE}"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A8E93E83-D166-4B9D-AB5F-889B389D5C56}"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C4C9C6F6-339B-4FB1-B5EE-536459019065}"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1A4DEDC9-57F8-439C-A5A1-E8012F7F1E24}"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D83F6125-EB38-4441-AC5A-03E4986D3C7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46266A83-3EE3-44F2-9213-C0FAC38BF7D7}"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82E1E8EC-2618-4275-9FA6-B8900E79DC6E}"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4B7D95C8-70BC-491A-B321-EFF669E12E2D}"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D6821251-B307-4FB1-8B0A-2400DBD7A788}"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32248BA2-0450-490A-80B8-9EB751DFC0FB}"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7CBFCFEC-4130-48C6-8C79-372BDD749603}"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15.png" /><Relationship Id="rId6" Type="http://schemas.openxmlformats.org/officeDocument/2006/relationships/image" Target="../media/image16.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17.png" /><Relationship Id="rId5" Type="http://schemas.openxmlformats.org/officeDocument/2006/relationships/image" Target="../media/image18.png" /><Relationship Id="rId6" Type="http://schemas.openxmlformats.org/officeDocument/2006/relationships/image" Target="../media/image19.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20.png" /><Relationship Id="rId5" Type="http://schemas.openxmlformats.org/officeDocument/2006/relationships/image" Target="../media/image21.png" /><Relationship Id="rId6" Type="http://schemas.openxmlformats.org/officeDocument/2006/relationships/image" Target="../media/image2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23.png" /><Relationship Id="rId5" Type="http://schemas.openxmlformats.org/officeDocument/2006/relationships/image" Target="../media/image24.png" /><Relationship Id="rId6" Type="http://schemas.openxmlformats.org/officeDocument/2006/relationships/image" Target="../media/image2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26.png" /><Relationship Id="rId5" Type="http://schemas.openxmlformats.org/officeDocument/2006/relationships/image" Target="../media/image27.png" /><Relationship Id="rId6" Type="http://schemas.openxmlformats.org/officeDocument/2006/relationships/image" Target="../media/image28.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047">
                <a:solidFill>
                  <a:prstClr val="black"/>
                </a:solidFill>
              </a:rPr>
            </a:br>
            <a:r>
              <a:rPr sz="1047">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047">
                <a:solidFill>
                  <a:prstClr val="black"/>
                </a:solidFill>
              </a:rPr>
            </a:br>
            <a:r>
              <a:rPr sz="1047">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047">
                <a:solidFill>
                  <a:prstClr val="black"/>
                </a:solidFill>
              </a:rPr>
            </a:br>
            <a:r>
              <a:rPr sz="1047">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552708"/>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Rygning - Thisted kommune </a:t>
            </a:r>
          </a:p>
        </p:txBody>
      </p:sp>
      <p:pic>
        <p:nvPicPr>
          <p:cNvPr id="7" name="New picture"/>
          <p:cNvPicPr/>
          <p:nvPr/>
        </p:nvPicPr>
        <p:blipFill>
          <a:blip r:embed="rId4"/>
          <a:stretch>
            <a:fillRect/>
          </a:stretch>
        </p:blipFill>
        <p:spPr>
          <a:xfrm>
            <a:off x="245930" y="546571"/>
            <a:ext cx="5184282" cy="3298269"/>
          </a:xfrm>
          <a:prstGeom prst="rect">
            <a:avLst/>
          </a:prstGeom>
        </p:spPr>
      </p:pic>
      <p:pic>
        <p:nvPicPr>
          <p:cNvPr id="8" name="New picture"/>
          <p:cNvPicPr/>
          <p:nvPr/>
        </p:nvPicPr>
        <p:blipFill>
          <a:blip r:embed="rId5"/>
          <a:stretch>
            <a:fillRect/>
          </a:stretch>
        </p:blipFill>
        <p:spPr>
          <a:xfrm>
            <a:off x="6151562" y="546571"/>
            <a:ext cx="5676145" cy="3298269"/>
          </a:xfrm>
          <a:prstGeom prst="rect">
            <a:avLst/>
          </a:prstGeom>
        </p:spPr>
      </p:pic>
      <p:pic>
        <p:nvPicPr>
          <p:cNvPr id="9" name="New picture"/>
          <p:cNvPicPr/>
          <p:nvPr/>
        </p:nvPicPr>
        <p:blipFill>
          <a:blip r:embed="rId6"/>
          <a:stretch>
            <a:fillRect/>
          </a:stretch>
        </p:blipFill>
        <p:spPr>
          <a:xfrm>
            <a:off x="245930" y="4372563"/>
            <a:ext cx="5430345" cy="24784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Indtagelse af alkohol kan udgøre en risiko for helbred og trivsel. Denne risiko er både påvirket af, hvor ofte man drikker og af mængden, der drikkes. </a:t>
            </a:r>
            <a:br>
              <a:rPr sz="1047">
                <a:solidFill>
                  <a:prstClr val="black"/>
                </a:solidFill>
              </a:rPr>
            </a:br>
            <a:r>
              <a:rPr sz="1047">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047">
                <a:solidFill>
                  <a:prstClr val="black"/>
                </a:solidFill>
              </a:rPr>
            </a:br>
            <a:r>
              <a:rPr sz="1047">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047">
                <a:solidFill>
                  <a:prstClr val="black"/>
                </a:solidFill>
              </a:rPr>
            </a:br>
            <a:r>
              <a:rPr sz="1047">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Alkohol - Thisted kommune </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151562" y="273285"/>
            <a:ext cx="5447315" cy="3298269"/>
          </a:xfrm>
          <a:prstGeom prst="rect">
            <a:avLst/>
          </a:prstGeom>
        </p:spPr>
      </p:pic>
      <p:pic>
        <p:nvPicPr>
          <p:cNvPr id="9" name="New picture"/>
          <p:cNvPicPr/>
          <p:nvPr/>
        </p:nvPicPr>
        <p:blipFill>
          <a:blip r:embed="rId6"/>
          <a:stretch>
            <a:fillRect/>
          </a:stretch>
        </p:blipFill>
        <p:spPr>
          <a:xfrm>
            <a:off x="246062" y="4099278"/>
            <a:ext cx="4726098" cy="275154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05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047">
                <a:solidFill>
                  <a:prstClr val="black"/>
                </a:solidFill>
              </a:rPr>
            </a:br>
            <a:r>
              <a:rPr sz="1047">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047">
                <a:solidFill>
                  <a:prstClr val="black"/>
                </a:solidFill>
              </a:rPr>
            </a:br>
            <a:r>
              <a:rPr sz="1047">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Kost - Thisted kommune </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151562" y="546571"/>
            <a:ext cx="5447315" cy="3043832"/>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3461841"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Fordeling af selvvurderede madvaner</a:t>
            </a:r>
            <a:br>
              <a:rPr sz="1309">
                <a:solidFill>
                  <a:srgbClr val="129061"/>
                </a:solidFill>
              </a:rPr>
            </a:b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739"/>
            <a:ext cx="5676502"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047">
                <a:solidFill>
                  <a:prstClr val="black"/>
                </a:solidFill>
              </a:rPr>
            </a:br>
            <a:r>
              <a:rPr sz="1047">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047">
                <a:solidFill>
                  <a:prstClr val="black"/>
                </a:solidFill>
              </a:rPr>
            </a:br>
            <a:r>
              <a:rPr sz="1047">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866141"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Fysisk aktivitet - Thisted kommune </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151562" y="273285"/>
            <a:ext cx="5447315" cy="329826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5922595"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Ønsker at være mere fysisk aktiv blandt borger med forskellige motionsvaner</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047">
                <a:solidFill>
                  <a:prstClr val="black"/>
                </a:solidFill>
              </a:rPr>
            </a:br>
            <a:r>
              <a:rPr sz="1047">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047">
                <a:solidFill>
                  <a:prstClr val="black"/>
                </a:solidFill>
              </a:rPr>
            </a:br>
            <a:r>
              <a:rPr sz="1047">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Vægt - Thisted kommune </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151562" y="273285"/>
            <a:ext cx="5430209" cy="3317117"/>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2723653"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på vægtklasser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054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047">
                <a:solidFill>
                  <a:prstClr val="black"/>
                </a:solidFill>
              </a:rPr>
            </a:br>
            <a:r>
              <a:rPr sz="1047">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047">
                <a:solidFill>
                  <a:prstClr val="black"/>
                </a:solidFill>
              </a:rPr>
            </a:br>
            <a:r>
              <a:rPr sz="1047">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5905500" y="-17631"/>
            <a:ext cx="508001" cy="7413963"/>
          </a:xfrm>
          <a:prstGeom prst="rect">
            <a:avLst/>
          </a:prstGeom>
        </p:spPr>
      </p:pic>
      <p:pic>
        <p:nvPicPr>
          <p:cNvPr id="4" name="New picture"/>
          <p:cNvPicPr/>
          <p:nvPr/>
        </p:nvPicPr>
        <p:blipFill>
          <a:blip r:embed="rId3"/>
          <a:stretch>
            <a:fillRect/>
          </a:stretch>
        </p:blipFill>
        <p:spPr>
          <a:xfrm>
            <a:off x="0" y="3006137"/>
            <a:ext cx="11841084" cy="579981"/>
          </a:xfrm>
          <a:prstGeom prst="rect">
            <a:avLst/>
          </a:prstGeom>
        </p:spPr>
      </p:pic>
      <p:sp>
        <p:nvSpPr>
          <p:cNvPr id="5"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Søvn - Thisted kommune </a:t>
            </a:r>
          </a:p>
        </p:txBody>
      </p:sp>
      <p:sp>
        <p:nvSpPr>
          <p:cNvPr id="6"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6151562" y="273285"/>
            <a:ext cx="5447315" cy="3043832"/>
          </a:xfrm>
          <a:prstGeom prst="rect">
            <a:avLst/>
          </a:prstGeom>
        </p:spPr>
      </p:pic>
      <p:pic>
        <p:nvPicPr>
          <p:cNvPr id="8" name="New picture"/>
          <p:cNvPicPr/>
          <p:nvPr/>
        </p:nvPicPr>
        <p:blipFill>
          <a:blip r:embed="rId5"/>
          <a:stretch>
            <a:fillRect/>
          </a:stretch>
        </p:blipFill>
        <p:spPr>
          <a:xfrm>
            <a:off x="245930" y="3825846"/>
            <a:ext cx="5184282" cy="3024984"/>
          </a:xfrm>
          <a:prstGeom prst="rect">
            <a:avLst/>
          </a:prstGeom>
        </p:spPr>
      </p:pic>
      <p:pic>
        <p:nvPicPr>
          <p:cNvPr id="9" name="New picture"/>
          <p:cNvPicPr/>
          <p:nvPr/>
        </p:nvPicPr>
        <p:blipFill>
          <a:blip r:embed="rId6"/>
          <a:stretch>
            <a:fillRect/>
          </a:stretch>
        </p:blipFill>
        <p:spPr>
          <a:xfrm>
            <a:off x="245601" y="546741"/>
            <a:ext cx="5679122" cy="248142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672" y="3589601"/>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047">
                <a:solidFill>
                  <a:prstClr val="black"/>
                </a:solidFill>
              </a:rPr>
            </a:br>
            <a:r>
              <a:rPr sz="1047">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047">
                <a:solidFill>
                  <a:prstClr val="black"/>
                </a:solidFill>
              </a:rPr>
            </a:br>
            <a:r>
              <a:rPr sz="1047">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6269672"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769" cy="7413746"/>
          </a:xfrm>
          <a:prstGeom prst="rect">
            <a:avLst/>
          </a:prstGeom>
        </p:spPr>
      </p:pic>
      <p:pic>
        <p:nvPicPr>
          <p:cNvPr id="5" name="New picture"/>
          <p:cNvPicPr/>
          <p:nvPr/>
        </p:nvPicPr>
        <p:blipFill>
          <a:blip r:embed="rId3"/>
          <a:stretch>
            <a:fillRect/>
          </a:stretch>
        </p:blipFill>
        <p:spPr>
          <a:xfrm>
            <a:off x="0" y="3006137"/>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Mental sundhed- Thisted kommune </a:t>
            </a:r>
          </a:p>
        </p:txBody>
      </p:sp>
      <p:pic>
        <p:nvPicPr>
          <p:cNvPr id="7" name="New picture"/>
          <p:cNvPicPr/>
          <p:nvPr/>
        </p:nvPicPr>
        <p:blipFill>
          <a:blip r:embed="rId4"/>
          <a:stretch>
            <a:fillRect/>
          </a:stretch>
        </p:blipFill>
        <p:spPr>
          <a:xfrm>
            <a:off x="0" y="819708"/>
            <a:ext cx="5922470" cy="2478414"/>
          </a:xfrm>
          <a:prstGeom prst="rect">
            <a:avLst/>
          </a:prstGeom>
        </p:spPr>
      </p:pic>
      <p:pic>
        <p:nvPicPr>
          <p:cNvPr id="8" name="New picture"/>
          <p:cNvPicPr/>
          <p:nvPr/>
        </p:nvPicPr>
        <p:blipFill>
          <a:blip r:embed="rId5"/>
          <a:stretch>
            <a:fillRect/>
          </a:stretch>
        </p:blipFill>
        <p:spPr>
          <a:xfrm>
            <a:off x="6397625" y="273285"/>
            <a:ext cx="5201253" cy="3043832"/>
          </a:xfrm>
          <a:prstGeom prst="rect">
            <a:avLst/>
          </a:prstGeom>
        </p:spPr>
      </p:pic>
      <p:pic>
        <p:nvPicPr>
          <p:cNvPr id="9" name="New picture"/>
          <p:cNvPicPr/>
          <p:nvPr/>
        </p:nvPicPr>
        <p:blipFill>
          <a:blip r:embed="rId6"/>
          <a:stretch>
            <a:fillRect/>
          </a:stretch>
        </p:blipFill>
        <p:spPr>
          <a:xfrm>
            <a:off x="245669" y="3825856"/>
            <a:ext cx="5676367" cy="3298279"/>
          </a:xfrm>
          <a:prstGeom prst="rect">
            <a:avLst/>
          </a:prstGeom>
        </p:spPr>
      </p:pic>
      <p:sp>
        <p:nvSpPr>
          <p:cNvPr id="10" name="New shape"/>
          <p:cNvSpPr/>
          <p:nvPr/>
        </p:nvSpPr>
        <p:spPr>
          <a:xfrm>
            <a:off x="118110" y="583464"/>
            <a:ext cx="3708033" cy="680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mental velforbindende</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540" y="3589601"/>
            <a:ext cx="5430040"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047">
                <a:solidFill>
                  <a:prstClr val="black"/>
                </a:solidFill>
              </a:rPr>
            </a:br>
            <a:r>
              <a:rPr sz="1047">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901" cy="7413888"/>
          </a:xfrm>
          <a:prstGeom prst="rect">
            <a:avLst/>
          </a:prstGeom>
        </p:spPr>
      </p:pic>
      <p:pic>
        <p:nvPicPr>
          <p:cNvPr id="5" name="New picture"/>
          <p:cNvPicPr/>
          <p:nvPr/>
        </p:nvPicPr>
        <p:blipFill>
          <a:blip r:embed="rId3"/>
          <a:stretch>
            <a:fillRect/>
          </a:stretch>
        </p:blipFill>
        <p:spPr>
          <a:xfrm>
            <a:off x="0" y="3006137"/>
            <a:ext cx="11841084" cy="579981"/>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Sociale relationer- Thisted kommune </a:t>
            </a:r>
          </a:p>
        </p:txBody>
      </p:sp>
      <p:pic>
        <p:nvPicPr>
          <p:cNvPr id="7" name="New picture"/>
          <p:cNvPicPr/>
          <p:nvPr/>
        </p:nvPicPr>
        <p:blipFill>
          <a:blip r:embed="rId4"/>
          <a:stretch>
            <a:fillRect/>
          </a:stretch>
        </p:blipFill>
        <p:spPr>
          <a:xfrm>
            <a:off x="246062" y="546571"/>
            <a:ext cx="5676272" cy="2478414"/>
          </a:xfrm>
          <a:prstGeom prst="rect">
            <a:avLst/>
          </a:prstGeom>
        </p:spPr>
      </p:pic>
      <p:pic>
        <p:nvPicPr>
          <p:cNvPr id="8" name="New picture"/>
          <p:cNvPicPr/>
          <p:nvPr/>
        </p:nvPicPr>
        <p:blipFill>
          <a:blip r:embed="rId5"/>
          <a:stretch>
            <a:fillRect/>
          </a:stretch>
        </p:blipFill>
        <p:spPr>
          <a:xfrm>
            <a:off x="6380655" y="272991"/>
            <a:ext cx="5447315" cy="3024984"/>
          </a:xfrm>
          <a:prstGeom prst="rect">
            <a:avLst/>
          </a:prstGeom>
        </p:spPr>
      </p:pic>
      <p:pic>
        <p:nvPicPr>
          <p:cNvPr id="9" name="New picture"/>
          <p:cNvPicPr/>
          <p:nvPr/>
        </p:nvPicPr>
        <p:blipFill>
          <a:blip r:embed="rId6"/>
          <a:stretch>
            <a:fillRect/>
          </a:stretch>
        </p:blipFill>
        <p:spPr>
          <a:xfrm>
            <a:off x="246062" y="3825992"/>
            <a:ext cx="5447315" cy="302498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28</Paragraphs>
  <Slides>8</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8</vt:i4>
      </vt:variant>
    </vt:vector>
  </HeadingPairs>
  <TitlesOfParts>
    <vt:vector baseType="lpstr" size="12">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2026-03-04T12:08:11.733</cp:lastPrinted>
  <dcterms:created xsi:type="dcterms:W3CDTF">2026-03-04T11:08:11Z</dcterms:created>
  <dcterms:modified xsi:type="dcterms:W3CDTF">2026-03-04T11:08:11Z</dcterms:modified>
</cp:coreProperties>
</file>