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B210AAA0-ADC8-4A0C-B637-D83A430C397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48A5D7C-5ACA-4220-9046-4C320503379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BC042C2-DAFF-4A23-A646-AE10D5905E7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7218FD2D-7AD7-4003-9C11-200AB7B02DE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B27C42FF-0F62-4062-9C84-81DFCE42868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DB37BACB-F204-46FB-B4F8-A5572BB575E4}"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25B5FF13-607D-42F2-88C0-8ACF0A0DC679}"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8A494968-0C64-46C8-A936-22193102FC98}"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035037EB-9DC7-42F9-95FE-D2858EBF86C7}"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57E57861-A7E1-4936-9085-127AFF5CAD30}"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F60D7B90-41B9-46A8-B2B2-FF263761532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Sundhedsråd Vendsyssel</a:t>
            </a:r>
          </a:p>
        </p:txBody>
      </p:sp>
      <p:pic>
        <p:nvPicPr>
          <p:cNvPr id="7" name="New picture"/>
          <p:cNvPicPr/>
          <p:nvPr/>
        </p:nvPicPr>
        <p:blipFill>
          <a:blip r:embed="rId4"/>
          <a:stretch>
            <a:fillRect/>
          </a:stretch>
        </p:blipFill>
        <p:spPr>
          <a:xfrm>
            <a:off x="246062" y="546571"/>
            <a:ext cx="5447315" cy="3335964"/>
          </a:xfrm>
          <a:prstGeom prst="rect">
            <a:avLst/>
          </a:prstGeom>
        </p:spPr>
      </p:pic>
      <p:pic>
        <p:nvPicPr>
          <p:cNvPr id="8" name="New picture"/>
          <p:cNvPicPr/>
          <p:nvPr/>
        </p:nvPicPr>
        <p:blipFill>
          <a:blip r:embed="rId5"/>
          <a:stretch>
            <a:fillRect/>
          </a:stretch>
        </p:blipFill>
        <p:spPr>
          <a:xfrm>
            <a:off x="6151166" y="546571"/>
            <a:ext cx="5430345" cy="3298269"/>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Sundhedsråd Vendsyssel</a:t>
            </a:r>
          </a:p>
        </p:txBody>
      </p:sp>
      <p:pic>
        <p:nvPicPr>
          <p:cNvPr id="7" name="New picture"/>
          <p:cNvPicPr/>
          <p:nvPr/>
        </p:nvPicPr>
        <p:blipFill>
          <a:blip r:embed="rId4"/>
          <a:stretch>
            <a:fillRect/>
          </a:stretch>
        </p:blipFill>
        <p:spPr>
          <a:xfrm>
            <a:off x="6151562" y="273285"/>
            <a:ext cx="5430209" cy="3298269"/>
          </a:xfrm>
          <a:prstGeom prst="rect">
            <a:avLst/>
          </a:prstGeom>
        </p:spPr>
      </p:pic>
      <p:pic>
        <p:nvPicPr>
          <p:cNvPr id="8" name="New picture"/>
          <p:cNvPicPr/>
          <p:nvPr/>
        </p:nvPicPr>
        <p:blipFill>
          <a:blip r:embed="rId5"/>
          <a:stretch>
            <a:fillRect/>
          </a:stretch>
        </p:blipFill>
        <p:spPr>
          <a:xfrm>
            <a:off x="245930" y="4099278"/>
            <a:ext cx="5184282" cy="2751699"/>
          </a:xfrm>
          <a:prstGeom prst="rect">
            <a:avLst/>
          </a:prstGeom>
        </p:spPr>
      </p:pic>
      <p:pic>
        <p:nvPicPr>
          <p:cNvPr id="9"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Sundhedsråd Vendsyssel</a:t>
            </a:r>
          </a:p>
        </p:txBody>
      </p:sp>
      <p:pic>
        <p:nvPicPr>
          <p:cNvPr id="7" name="New picture"/>
          <p:cNvPicPr/>
          <p:nvPr/>
        </p:nvPicPr>
        <p:blipFill>
          <a:blip r:embed="rId4"/>
          <a:stretch>
            <a:fillRect/>
          </a:stretch>
        </p:blipFill>
        <p:spPr>
          <a:xfrm>
            <a:off x="6151562" y="546571"/>
            <a:ext cx="5430209" cy="3043832"/>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pic>
        <p:nvPicPr>
          <p:cNvPr id="10" name="New picture"/>
          <p:cNvPicPr/>
          <p:nvPr/>
        </p:nvPicPr>
        <p:blipFill>
          <a:blip r:embed="rId6"/>
          <a:stretch>
            <a:fillRect/>
          </a:stretch>
        </p:blipFill>
        <p:spPr>
          <a:xfrm>
            <a:off x="0" y="546571"/>
            <a:ext cx="5678963" cy="248142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Sundhedsråd Vendsyssel</a:t>
            </a:r>
          </a:p>
        </p:txBody>
      </p:sp>
      <p:pic>
        <p:nvPicPr>
          <p:cNvPr id="7" name="New picture"/>
          <p:cNvPicPr/>
          <p:nvPr/>
        </p:nvPicPr>
        <p:blipFill>
          <a:blip r:embed="rId4"/>
          <a:stretch>
            <a:fillRect/>
          </a:stretch>
        </p:blipFill>
        <p:spPr>
          <a:xfrm>
            <a:off x="6151562" y="273285"/>
            <a:ext cx="5447315" cy="3298269"/>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pic>
        <p:nvPicPr>
          <p:cNvPr id="10"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Sundhedsråd Vendsyssel</a:t>
            </a:r>
          </a:p>
        </p:txBody>
      </p:sp>
      <p:pic>
        <p:nvPicPr>
          <p:cNvPr id="7" name="New picture"/>
          <p:cNvPicPr/>
          <p:nvPr/>
        </p:nvPicPr>
        <p:blipFill>
          <a:blip r:embed="rId4"/>
          <a:stretch>
            <a:fillRect/>
          </a:stretch>
        </p:blipFill>
        <p:spPr>
          <a:xfrm>
            <a:off x="6151562" y="273285"/>
            <a:ext cx="5447315" cy="3298269"/>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pic>
        <p:nvPicPr>
          <p:cNvPr id="10" name="New picture"/>
          <p:cNvPicPr/>
          <p:nvPr/>
        </p:nvPicPr>
        <p:blipFill>
          <a:blip r:embed="rId6"/>
          <a:stretch>
            <a:fillRect/>
          </a:stretch>
        </p:blipFill>
        <p:spPr>
          <a:xfrm>
            <a:off x="0" y="546571"/>
            <a:ext cx="5678963" cy="248142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Sundhedsråd Vendsyssel</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151562" y="273285"/>
            <a:ext cx="5201253" cy="3024984"/>
          </a:xfrm>
          <a:prstGeom prst="rect">
            <a:avLst/>
          </a:prstGeom>
        </p:spPr>
      </p:pic>
      <p:pic>
        <p:nvPicPr>
          <p:cNvPr id="8" name="New picture"/>
          <p:cNvPicPr/>
          <p:nvPr/>
        </p:nvPicPr>
        <p:blipFill>
          <a:blip r:embed="rId5"/>
          <a:stretch>
            <a:fillRect/>
          </a:stretch>
        </p:blipFill>
        <p:spPr>
          <a:xfrm>
            <a:off x="245665" y="3825846"/>
            <a:ext cx="5184282" cy="3024984"/>
          </a:xfrm>
          <a:prstGeom prst="rect">
            <a:avLst/>
          </a:prstGeom>
        </p:spPr>
      </p:pic>
      <p:pic>
        <p:nvPicPr>
          <p:cNvPr id="9"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Sundhedsråd Vendsyssel</a:t>
            </a:r>
          </a:p>
        </p:txBody>
      </p:sp>
      <p:sp>
        <p:nvSpPr>
          <p:cNvPr id="7"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8" name="New picture"/>
          <p:cNvPicPr/>
          <p:nvPr/>
        </p:nvPicPr>
        <p:blipFill>
          <a:blip r:embed="rId4"/>
          <a:stretch>
            <a:fillRect/>
          </a:stretch>
        </p:blipFill>
        <p:spPr>
          <a:xfrm>
            <a:off x="0" y="819708"/>
            <a:ext cx="5922470" cy="2478414"/>
          </a:xfrm>
          <a:prstGeom prst="rect">
            <a:avLst/>
          </a:prstGeom>
        </p:spPr>
      </p:pic>
      <p:pic>
        <p:nvPicPr>
          <p:cNvPr id="9" name="New picture"/>
          <p:cNvPicPr/>
          <p:nvPr/>
        </p:nvPicPr>
        <p:blipFill>
          <a:blip r:embed="rId5"/>
          <a:stretch>
            <a:fillRect/>
          </a:stretch>
        </p:blipFill>
        <p:spPr>
          <a:xfrm>
            <a:off x="6397625" y="273285"/>
            <a:ext cx="5201253" cy="3043832"/>
          </a:xfrm>
          <a:prstGeom prst="rect">
            <a:avLst/>
          </a:prstGeom>
        </p:spPr>
      </p:pic>
      <p:pic>
        <p:nvPicPr>
          <p:cNvPr id="10" name="New picture"/>
          <p:cNvPicPr/>
          <p:nvPr/>
        </p:nvPicPr>
        <p:blipFill>
          <a:blip r:embed="rId6"/>
          <a:stretch>
            <a:fillRect/>
          </a:stretch>
        </p:blipFill>
        <p:spPr>
          <a:xfrm>
            <a:off x="245669" y="3825856"/>
            <a:ext cx="5676367" cy="329827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Sundhedsråd Vendsyssel</a:t>
            </a:r>
          </a:p>
        </p:txBody>
      </p:sp>
      <p:pic>
        <p:nvPicPr>
          <p:cNvPr id="7" name="New picture"/>
          <p:cNvPicPr/>
          <p:nvPr/>
        </p:nvPicPr>
        <p:blipFill>
          <a:blip r:embed="rId4"/>
          <a:stretch>
            <a:fillRect/>
          </a:stretch>
        </p:blipFill>
        <p:spPr>
          <a:xfrm>
            <a:off x="245669" y="819774"/>
            <a:ext cx="5676367" cy="2478505"/>
          </a:xfrm>
          <a:prstGeom prst="rect">
            <a:avLst/>
          </a:prstGeom>
        </p:spPr>
      </p:pic>
      <p:pic>
        <p:nvPicPr>
          <p:cNvPr id="8" name="New picture"/>
          <p:cNvPicPr/>
          <p:nvPr/>
        </p:nvPicPr>
        <p:blipFill>
          <a:blip r:embed="rId5"/>
          <a:stretch>
            <a:fillRect/>
          </a:stretch>
        </p:blipFill>
        <p:spPr>
          <a:xfrm>
            <a:off x="6643688" y="273285"/>
            <a:ext cx="5201253" cy="3043832"/>
          </a:xfrm>
          <a:prstGeom prst="rect">
            <a:avLst/>
          </a:prstGeom>
        </p:spPr>
      </p:pic>
      <p:pic>
        <p:nvPicPr>
          <p:cNvPr id="9" name="New picture"/>
          <p:cNvPicPr/>
          <p:nvPr/>
        </p:nvPicPr>
        <p:blipFill>
          <a:blip r:embed="rId6"/>
          <a:stretch>
            <a:fillRect/>
          </a:stretch>
        </p:blipFill>
        <p:spPr>
          <a:xfrm>
            <a:off x="246062" y="3825992"/>
            <a:ext cx="5447315" cy="3043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2026-03-04T12:26:34.813</cp:lastPrinted>
  <dcterms:created xsi:type="dcterms:W3CDTF">2026-03-04T11:26:34Z</dcterms:created>
  <dcterms:modified xsi:type="dcterms:W3CDTF">2026-03-04T11:26:34Z</dcterms:modified>
</cp:coreProperties>
</file>