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CD64DC8F-2DDF-4B42-BC2A-313B9A339C10}"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DD1B0EBD-896D-426E-971C-CA25250D3FB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303773C4-F9E5-4197-892C-3B2B27F8B0A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02DE0AFA-5870-45B7-843A-A767FFC5462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FDE67030-B23F-4DFD-B744-6FE60F038B3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FF1E56CF-B889-4570-8275-3EBB10717798}"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60834891-C68A-4554-9C88-991C636D3C7F}"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F3E1491B-BCBF-46AB-A8BF-CEACF39A494A}"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382FA83B-0779-4636-B533-23CDA86CF9A3}"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FD96FE11-B241-4CC8-8924-7520D7BBA779}"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6DAE1DEF-A647-44C6-ACFF-B12FFE196F3D}"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Sundhedsråd Limfjorden</a:t>
            </a:r>
          </a:p>
        </p:txBody>
      </p:sp>
      <p:pic>
        <p:nvPicPr>
          <p:cNvPr id="7" name="New picture"/>
          <p:cNvPicPr/>
          <p:nvPr/>
        </p:nvPicPr>
        <p:blipFill>
          <a:blip r:embed="rId4"/>
          <a:stretch>
            <a:fillRect/>
          </a:stretch>
        </p:blipFill>
        <p:spPr>
          <a:xfrm>
            <a:off x="246062" y="546571"/>
            <a:ext cx="5430209" cy="3298269"/>
          </a:xfrm>
          <a:prstGeom prst="rect">
            <a:avLst/>
          </a:prstGeom>
        </p:spPr>
      </p:pic>
      <p:pic>
        <p:nvPicPr>
          <p:cNvPr id="8" name="New picture"/>
          <p:cNvPicPr/>
          <p:nvPr/>
        </p:nvPicPr>
        <p:blipFill>
          <a:blip r:embed="rId5"/>
          <a:stretch>
            <a:fillRect/>
          </a:stretch>
        </p:blipFill>
        <p:spPr>
          <a:xfrm>
            <a:off x="6151562" y="546571"/>
            <a:ext cx="5430209" cy="3043832"/>
          </a:xfrm>
          <a:prstGeom prst="rect">
            <a:avLst/>
          </a:prstGeom>
        </p:spPr>
      </p:pic>
      <p:pic>
        <p:nvPicPr>
          <p:cNvPr id="9" name="New picture"/>
          <p:cNvPicPr/>
          <p:nvPr/>
        </p:nvPicPr>
        <p:blipFill>
          <a:blip r:embed="rId6"/>
          <a:stretch>
            <a:fillRect/>
          </a:stretch>
        </p:blipFill>
        <p:spPr>
          <a:xfrm>
            <a:off x="245669" y="4372618"/>
            <a:ext cx="5676367" cy="247850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Sundhedsråd Limfjorden</a:t>
            </a:r>
          </a:p>
        </p:txBody>
      </p:sp>
      <p:pic>
        <p:nvPicPr>
          <p:cNvPr id="7" name="New picture"/>
          <p:cNvPicPr/>
          <p:nvPr/>
        </p:nvPicPr>
        <p:blipFill>
          <a:blip r:embed="rId4"/>
          <a:stretch>
            <a:fillRect/>
          </a:stretch>
        </p:blipFill>
        <p:spPr>
          <a:xfrm>
            <a:off x="6151430" y="273138"/>
            <a:ext cx="5430345" cy="3298269"/>
          </a:xfrm>
          <a:prstGeom prst="rect">
            <a:avLst/>
          </a:prstGeom>
        </p:spPr>
      </p:pic>
      <p:pic>
        <p:nvPicPr>
          <p:cNvPr id="8" name="New picture"/>
          <p:cNvPicPr/>
          <p:nvPr/>
        </p:nvPicPr>
        <p:blipFill>
          <a:blip r:embed="rId5"/>
          <a:stretch>
            <a:fillRect/>
          </a:stretch>
        </p:blipFill>
        <p:spPr>
          <a:xfrm>
            <a:off x="492125" y="4099278"/>
            <a:ext cx="4692021" cy="2789393"/>
          </a:xfrm>
          <a:prstGeom prst="rect">
            <a:avLst/>
          </a:prstGeom>
        </p:spPr>
      </p:pic>
      <p:pic>
        <p:nvPicPr>
          <p:cNvPr id="9" name="New picture"/>
          <p:cNvPicPr/>
          <p:nvPr/>
        </p:nvPicPr>
        <p:blipFill>
          <a:blip r:embed="rId6"/>
          <a:stretch>
            <a:fillRect/>
          </a:stretch>
        </p:blipFill>
        <p:spPr>
          <a:xfrm>
            <a:off x="245601" y="546741"/>
            <a:ext cx="5679122" cy="27547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Sundhedsråd Limfjorden</a:t>
            </a:r>
            <a:br>
              <a:rPr sz="2617">
                <a:solidFill>
                  <a:prstClr val="black"/>
                </a:solidFill>
              </a:rPr>
            </a:br>
          </a:p>
        </p:txBody>
      </p:sp>
      <p:pic>
        <p:nvPicPr>
          <p:cNvPr id="7" name="New picture"/>
          <p:cNvPicPr/>
          <p:nvPr/>
        </p:nvPicPr>
        <p:blipFill>
          <a:blip r:embed="rId4"/>
          <a:stretch>
            <a:fillRect/>
          </a:stretch>
        </p:blipFill>
        <p:spPr>
          <a:xfrm>
            <a:off x="6134593" y="272991"/>
            <a:ext cx="5447315" cy="3298269"/>
          </a:xfrm>
          <a:prstGeom prst="rect">
            <a:avLst/>
          </a:prstGeom>
        </p:spPr>
      </p:pic>
      <p:pic>
        <p:nvPicPr>
          <p:cNvPr id="8" name="New picture"/>
          <p:cNvPicPr/>
          <p:nvPr/>
        </p:nvPicPr>
        <p:blipFill>
          <a:blip r:embed="rId5"/>
          <a:stretch>
            <a:fillRect/>
          </a:stretch>
        </p:blipFill>
        <p:spPr>
          <a:xfrm>
            <a:off x="0" y="4372563"/>
            <a:ext cx="5676407" cy="2478414"/>
          </a:xfrm>
          <a:prstGeom prst="rect">
            <a:avLst/>
          </a:prstGeom>
        </p:spPr>
      </p:pic>
      <p:sp>
        <p:nvSpPr>
          <p:cNvPr id="9"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pic>
        <p:nvPicPr>
          <p:cNvPr id="10" name="New picture"/>
          <p:cNvPicPr/>
          <p:nvPr/>
        </p:nvPicPr>
        <p:blipFill>
          <a:blip r:embed="rId6"/>
          <a:stretch>
            <a:fillRect/>
          </a:stretch>
        </p:blipFill>
        <p:spPr>
          <a:xfrm>
            <a:off x="245601" y="546741"/>
            <a:ext cx="5679122" cy="275471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Sundhedsråd Limfjorden</a:t>
            </a:r>
          </a:p>
        </p:txBody>
      </p:sp>
      <p:pic>
        <p:nvPicPr>
          <p:cNvPr id="7" name="New picture"/>
          <p:cNvPicPr/>
          <p:nvPr/>
        </p:nvPicPr>
        <p:blipFill>
          <a:blip r:embed="rId4"/>
          <a:stretch>
            <a:fillRect/>
          </a:stretch>
        </p:blipFill>
        <p:spPr>
          <a:xfrm>
            <a:off x="6151562" y="546571"/>
            <a:ext cx="5430209" cy="3043832"/>
          </a:xfrm>
          <a:prstGeom prst="rect">
            <a:avLst/>
          </a:prstGeom>
        </p:spPr>
      </p:pic>
      <p:pic>
        <p:nvPicPr>
          <p:cNvPr id="8" name="New picture"/>
          <p:cNvPicPr/>
          <p:nvPr/>
        </p:nvPicPr>
        <p:blipFill>
          <a:blip r:embed="rId5"/>
          <a:stretch>
            <a:fillRect/>
          </a:stretch>
        </p:blipFill>
        <p:spPr>
          <a:xfrm>
            <a:off x="0" y="4372563"/>
            <a:ext cx="5676407" cy="2478414"/>
          </a:xfrm>
          <a:prstGeom prst="rect">
            <a:avLst/>
          </a:prstGeom>
        </p:spPr>
      </p:pic>
      <p:sp>
        <p:nvSpPr>
          <p:cNvPr id="9"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pic>
        <p:nvPicPr>
          <p:cNvPr id="10" name="New picture"/>
          <p:cNvPicPr/>
          <p:nvPr/>
        </p:nvPicPr>
        <p:blipFill>
          <a:blip r:embed="rId6"/>
          <a:stretch>
            <a:fillRect/>
          </a:stretch>
        </p:blipFill>
        <p:spPr>
          <a:xfrm>
            <a:off x="245601" y="546741"/>
            <a:ext cx="5679122" cy="248142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Sundhedsråd Limfjorden</a:t>
            </a:r>
          </a:p>
        </p:txBody>
      </p:sp>
      <p:pic>
        <p:nvPicPr>
          <p:cNvPr id="7" name="New picture"/>
          <p:cNvPicPr/>
          <p:nvPr/>
        </p:nvPicPr>
        <p:blipFill>
          <a:blip r:embed="rId4"/>
          <a:stretch>
            <a:fillRect/>
          </a:stretch>
        </p:blipFill>
        <p:spPr>
          <a:xfrm>
            <a:off x="6134593" y="254438"/>
            <a:ext cx="5447315" cy="3317117"/>
          </a:xfrm>
          <a:prstGeom prst="rect">
            <a:avLst/>
          </a:prstGeom>
        </p:spPr>
      </p:pic>
      <p:pic>
        <p:nvPicPr>
          <p:cNvPr id="8" name="New picture"/>
          <p:cNvPicPr/>
          <p:nvPr/>
        </p:nvPicPr>
        <p:blipFill>
          <a:blip r:embed="rId5"/>
          <a:stretch>
            <a:fillRect/>
          </a:stretch>
        </p:blipFill>
        <p:spPr>
          <a:xfrm>
            <a:off x="0" y="4372563"/>
            <a:ext cx="5676407" cy="2478414"/>
          </a:xfrm>
          <a:prstGeom prst="rect">
            <a:avLst/>
          </a:prstGeom>
        </p:spPr>
      </p:pic>
      <p:sp>
        <p:nvSpPr>
          <p:cNvPr id="9"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pic>
        <p:nvPicPr>
          <p:cNvPr id="10" name="New picture"/>
          <p:cNvPicPr/>
          <p:nvPr/>
        </p:nvPicPr>
        <p:blipFill>
          <a:blip r:embed="rId6"/>
          <a:stretch>
            <a:fillRect/>
          </a:stretch>
        </p:blipFill>
        <p:spPr>
          <a:xfrm>
            <a:off x="245601" y="546741"/>
            <a:ext cx="5679122" cy="275471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Sundhedsråd Limfjorden</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134593" y="254438"/>
            <a:ext cx="5447315" cy="3043832"/>
          </a:xfrm>
          <a:prstGeom prst="rect">
            <a:avLst/>
          </a:prstGeom>
        </p:spPr>
      </p:pic>
      <p:pic>
        <p:nvPicPr>
          <p:cNvPr id="8" name="New picture"/>
          <p:cNvPicPr/>
          <p:nvPr/>
        </p:nvPicPr>
        <p:blipFill>
          <a:blip r:embed="rId5"/>
          <a:stretch>
            <a:fillRect/>
          </a:stretch>
        </p:blipFill>
        <p:spPr>
          <a:xfrm>
            <a:off x="245665" y="3807145"/>
            <a:ext cx="5184282" cy="3043832"/>
          </a:xfrm>
          <a:prstGeom prst="rect">
            <a:avLst/>
          </a:prstGeom>
        </p:spPr>
      </p:pic>
      <p:pic>
        <p:nvPicPr>
          <p:cNvPr id="9" name="New picture"/>
          <p:cNvPicPr/>
          <p:nvPr/>
        </p:nvPicPr>
        <p:blipFill>
          <a:blip r:embed="rId6"/>
          <a:stretch>
            <a:fillRect/>
          </a:stretch>
        </p:blipFill>
        <p:spPr>
          <a:xfrm>
            <a:off x="245601" y="546741"/>
            <a:ext cx="5679122" cy="248142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Sundhedsråd Limfjorden</a:t>
            </a:r>
          </a:p>
        </p:txBody>
      </p:sp>
      <p:pic>
        <p:nvPicPr>
          <p:cNvPr id="7" name="New picture"/>
          <p:cNvPicPr/>
          <p:nvPr/>
        </p:nvPicPr>
        <p:blipFill>
          <a:blip r:embed="rId4"/>
          <a:stretch>
            <a:fillRect/>
          </a:stretch>
        </p:blipFill>
        <p:spPr>
          <a:xfrm>
            <a:off x="0" y="819708"/>
            <a:ext cx="6168532" cy="2478414"/>
          </a:xfrm>
          <a:prstGeom prst="rect">
            <a:avLst/>
          </a:prstGeom>
        </p:spPr>
      </p:pic>
      <p:sp>
        <p:nvSpPr>
          <p:cNvPr id="8"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pic>
        <p:nvPicPr>
          <p:cNvPr id="9" name="New picture"/>
          <p:cNvPicPr/>
          <p:nvPr/>
        </p:nvPicPr>
        <p:blipFill>
          <a:blip r:embed="rId5"/>
          <a:stretch>
            <a:fillRect/>
          </a:stretch>
        </p:blipFill>
        <p:spPr>
          <a:xfrm>
            <a:off x="6397625" y="273285"/>
            <a:ext cx="5201253" cy="3043832"/>
          </a:xfrm>
          <a:prstGeom prst="rect">
            <a:avLst/>
          </a:prstGeom>
        </p:spPr>
      </p:pic>
      <p:pic>
        <p:nvPicPr>
          <p:cNvPr id="10" name="New picture"/>
          <p:cNvPicPr/>
          <p:nvPr/>
        </p:nvPicPr>
        <p:blipFill>
          <a:blip r:embed="rId6"/>
          <a:stretch>
            <a:fillRect/>
          </a:stretch>
        </p:blipFill>
        <p:spPr>
          <a:xfrm>
            <a:off x="245669" y="3825856"/>
            <a:ext cx="5676367" cy="329827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Sundhedsråd Limfjorden</a:t>
            </a:r>
          </a:p>
        </p:txBody>
      </p:sp>
      <p:pic>
        <p:nvPicPr>
          <p:cNvPr id="7" name="New picture"/>
          <p:cNvPicPr/>
          <p:nvPr/>
        </p:nvPicPr>
        <p:blipFill>
          <a:blip r:embed="rId4"/>
          <a:stretch>
            <a:fillRect/>
          </a:stretch>
        </p:blipFill>
        <p:spPr>
          <a:xfrm>
            <a:off x="246062" y="819855"/>
            <a:ext cx="5676145" cy="2478414"/>
          </a:xfrm>
          <a:prstGeom prst="rect">
            <a:avLst/>
          </a:prstGeom>
        </p:spPr>
      </p:pic>
      <p:pic>
        <p:nvPicPr>
          <p:cNvPr id="8" name="New picture"/>
          <p:cNvPicPr/>
          <p:nvPr/>
        </p:nvPicPr>
        <p:blipFill>
          <a:blip r:embed="rId5"/>
          <a:stretch>
            <a:fillRect/>
          </a:stretch>
        </p:blipFill>
        <p:spPr>
          <a:xfrm>
            <a:off x="6380655" y="272991"/>
            <a:ext cx="5447315" cy="3024984"/>
          </a:xfrm>
          <a:prstGeom prst="rect">
            <a:avLst/>
          </a:prstGeom>
        </p:spPr>
      </p:pic>
      <p:pic>
        <p:nvPicPr>
          <p:cNvPr id="9" name="New picture"/>
          <p:cNvPicPr/>
          <p:nvPr/>
        </p:nvPicPr>
        <p:blipFill>
          <a:blip r:embed="rId6"/>
          <a:stretch>
            <a:fillRect/>
          </a:stretch>
        </p:blipFill>
        <p:spPr>
          <a:xfrm>
            <a:off x="245665" y="3807145"/>
            <a:ext cx="5430345" cy="30438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2026-03-04T12:25:20.489</cp:lastPrinted>
  <dcterms:created xsi:type="dcterms:W3CDTF">2026-03-04T11:25:20Z</dcterms:created>
  <dcterms:modified xsi:type="dcterms:W3CDTF">2026-03-04T11:25:20Z</dcterms:modified>
</cp:coreProperties>
</file>