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Lst>
  <p:sldSz cx="11811000" cy="73787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69AECBF4-3262-4E3D-9DEE-18BCC77307F2}"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1D9C4AD2-F164-4878-B788-C8C3B233DE58}"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0CC4CD76-93D6-4F43-A19C-78D2FCDE7695}"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494DB617-13CA-4620-B490-12C16D975286}"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E688215A-5673-4DFA-9CB2-84D1FCFC695C}"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9DB6A4D6-BBB1-4CD6-B371-D038767A46EF}"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C24B427B-7568-4BA9-B5F5-1E8ED38B022E}"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2F6863BA-CB6D-4FCD-AEAF-AA69C4B27CAA}"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5048A67B-CCF5-4E30-B60F-50FED76BA398}"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71F30BB6-FBF9-453E-B884-07CFBBA61AAA}"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EC190CDA-1F94-4654-B98B-1BB75C404B09}"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18.png" /><Relationship Id="rId4" Type="http://schemas.openxmlformats.org/officeDocument/2006/relationships/image" Target="../media/image19.png" /><Relationship Id="rId5" Type="http://schemas.openxmlformats.org/officeDocument/2006/relationships/image" Target="../media/image20.png" /><Relationship Id="rId6" Type="http://schemas.openxmlformats.org/officeDocument/2006/relationships/image" Target="../media/image21.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2.png" /><Relationship Id="rId3" Type="http://schemas.openxmlformats.org/officeDocument/2006/relationships/image" Target="../media/image23.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2.png" /><Relationship Id="rId3" Type="http://schemas.openxmlformats.org/officeDocument/2006/relationships/image" Target="../media/image23.png" /><Relationship Id="rId4" Type="http://schemas.openxmlformats.org/officeDocument/2006/relationships/image" Target="../media/image27.png" /><Relationship Id="rId5" Type="http://schemas.openxmlformats.org/officeDocument/2006/relationships/image" Target="../media/image28.png" /><Relationship Id="rId6" Type="http://schemas.openxmlformats.org/officeDocument/2006/relationships/image" Target="../media/image29.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4136172"/>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047">
                <a:solidFill>
                  <a:prstClr val="black"/>
                </a:solidFill>
              </a:rPr>
            </a:br>
            <a:r>
              <a:rPr sz="1047">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047">
                <a:solidFill>
                  <a:prstClr val="black"/>
                </a:solidFill>
              </a:rPr>
            </a:br>
            <a:r>
              <a:rPr sz="1047">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047">
                <a:solidFill>
                  <a:prstClr val="black"/>
                </a:solidFill>
              </a:rPr>
            </a:br>
            <a:r>
              <a:rPr sz="1047">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552708"/>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Rygning - Rebild kommune </a:t>
            </a:r>
          </a:p>
        </p:txBody>
      </p:sp>
      <p:pic>
        <p:nvPicPr>
          <p:cNvPr id="7" name="New picture"/>
          <p:cNvPicPr/>
          <p:nvPr/>
        </p:nvPicPr>
        <p:blipFill>
          <a:blip r:embed="rId4"/>
          <a:stretch>
            <a:fillRect/>
          </a:stretch>
        </p:blipFill>
        <p:spPr>
          <a:xfrm>
            <a:off x="245930" y="546571"/>
            <a:ext cx="5430345" cy="3298269"/>
          </a:xfrm>
          <a:prstGeom prst="rect">
            <a:avLst/>
          </a:prstGeom>
        </p:spPr>
      </p:pic>
      <p:pic>
        <p:nvPicPr>
          <p:cNvPr id="8" name="New picture"/>
          <p:cNvPicPr/>
          <p:nvPr/>
        </p:nvPicPr>
        <p:blipFill>
          <a:blip r:embed="rId5"/>
          <a:stretch>
            <a:fillRect/>
          </a:stretch>
        </p:blipFill>
        <p:spPr>
          <a:xfrm>
            <a:off x="6151169" y="546762"/>
            <a:ext cx="5676367" cy="3298279"/>
          </a:xfrm>
          <a:prstGeom prst="rect">
            <a:avLst/>
          </a:prstGeom>
        </p:spPr>
      </p:pic>
      <p:pic>
        <p:nvPicPr>
          <p:cNvPr id="9" name="New picture"/>
          <p:cNvPicPr/>
          <p:nvPr/>
        </p:nvPicPr>
        <p:blipFill>
          <a:blip r:embed="rId6"/>
          <a:stretch>
            <a:fillRect/>
          </a:stretch>
        </p:blipFill>
        <p:spPr>
          <a:xfrm>
            <a:off x="245665" y="4372563"/>
            <a:ext cx="5430345" cy="247841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Indtagelse af alkohol kan udgøre en risiko for helbred og trivsel. Denne risiko er både påvirket af, hvor ofte man drikker og af mængden, der drikkes. </a:t>
            </a:r>
            <a:br>
              <a:rPr sz="1047">
                <a:solidFill>
                  <a:prstClr val="black"/>
                </a:solidFill>
              </a:rPr>
            </a:br>
            <a:r>
              <a:rPr sz="1047">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047">
                <a:solidFill>
                  <a:prstClr val="black"/>
                </a:solidFill>
              </a:rPr>
            </a:br>
            <a:r>
              <a:rPr sz="1047">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047">
                <a:solidFill>
                  <a:prstClr val="black"/>
                </a:solidFill>
              </a:rPr>
            </a:br>
            <a:r>
              <a:rPr sz="1047">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Alkohol - Rebild kommune </a:t>
            </a:r>
          </a:p>
        </p:txBody>
      </p:sp>
      <p:pic>
        <p:nvPicPr>
          <p:cNvPr id="7" name="New picture"/>
          <p:cNvPicPr/>
          <p:nvPr/>
        </p:nvPicPr>
        <p:blipFill>
          <a:blip r:embed="rId4"/>
          <a:stretch>
            <a:fillRect/>
          </a:stretch>
        </p:blipFill>
        <p:spPr>
          <a:xfrm>
            <a:off x="245665" y="819708"/>
            <a:ext cx="5430345" cy="2478414"/>
          </a:xfrm>
          <a:prstGeom prst="rect">
            <a:avLst/>
          </a:prstGeom>
        </p:spPr>
      </p:pic>
      <p:pic>
        <p:nvPicPr>
          <p:cNvPr id="8" name="New picture"/>
          <p:cNvPicPr/>
          <p:nvPr/>
        </p:nvPicPr>
        <p:blipFill>
          <a:blip r:embed="rId5"/>
          <a:stretch>
            <a:fillRect/>
          </a:stretch>
        </p:blipFill>
        <p:spPr>
          <a:xfrm>
            <a:off x="6380655" y="272991"/>
            <a:ext cx="5447315" cy="3298269"/>
          </a:xfrm>
          <a:prstGeom prst="rect">
            <a:avLst/>
          </a:prstGeom>
        </p:spPr>
      </p:pic>
      <p:pic>
        <p:nvPicPr>
          <p:cNvPr id="9" name="New picture"/>
          <p:cNvPicPr/>
          <p:nvPr/>
        </p:nvPicPr>
        <p:blipFill>
          <a:blip r:embed="rId6"/>
          <a:stretch>
            <a:fillRect/>
          </a:stretch>
        </p:blipFill>
        <p:spPr>
          <a:xfrm>
            <a:off x="245665" y="4099573"/>
            <a:ext cx="5430345" cy="247841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053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047">
                <a:solidFill>
                  <a:prstClr val="black"/>
                </a:solidFill>
              </a:rPr>
            </a:br>
            <a:r>
              <a:rPr sz="1047">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047">
                <a:solidFill>
                  <a:prstClr val="black"/>
                </a:solidFill>
              </a:rPr>
            </a:br>
            <a:r>
              <a:rPr sz="1047">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Kost - Rebild kommune</a:t>
            </a:r>
          </a:p>
        </p:txBody>
      </p:sp>
      <p:pic>
        <p:nvPicPr>
          <p:cNvPr id="7" name="New picture"/>
          <p:cNvPicPr/>
          <p:nvPr/>
        </p:nvPicPr>
        <p:blipFill>
          <a:blip r:embed="rId4"/>
          <a:stretch>
            <a:fillRect/>
          </a:stretch>
        </p:blipFill>
        <p:spPr>
          <a:xfrm>
            <a:off x="245665" y="819708"/>
            <a:ext cx="5430345"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3461841"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Fordeling af selvvurderede madvaner</a:t>
            </a:r>
            <a:br>
              <a:rPr sz="1309">
                <a:solidFill>
                  <a:srgbClr val="129061"/>
                </a:solidFill>
              </a:rPr>
            </a:b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739"/>
            <a:ext cx="5676502"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047">
                <a:solidFill>
                  <a:prstClr val="black"/>
                </a:solidFill>
              </a:rPr>
            </a:br>
            <a:r>
              <a:rPr sz="1047">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047">
                <a:solidFill>
                  <a:prstClr val="black"/>
                </a:solidFill>
              </a:rPr>
            </a:br>
            <a:r>
              <a:rPr sz="1047">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866141"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Fysisk aktivitet - Rebild kommune </a:t>
            </a:r>
          </a:p>
        </p:txBody>
      </p:sp>
      <p:pic>
        <p:nvPicPr>
          <p:cNvPr id="7" name="New picture"/>
          <p:cNvPicPr/>
          <p:nvPr/>
        </p:nvPicPr>
        <p:blipFill>
          <a:blip r:embed="rId4"/>
          <a:stretch>
            <a:fillRect/>
          </a:stretch>
        </p:blipFill>
        <p:spPr>
          <a:xfrm>
            <a:off x="245665" y="819708"/>
            <a:ext cx="5430345"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5922595"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Ønsker at være mere fysisk aktiv blandt borger med forskellige motionsvaner</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047">
                <a:solidFill>
                  <a:prstClr val="black"/>
                </a:solidFill>
              </a:rPr>
            </a:br>
            <a:r>
              <a:rPr sz="1047">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047">
                <a:solidFill>
                  <a:prstClr val="black"/>
                </a:solidFill>
              </a:rPr>
            </a:br>
            <a:r>
              <a:rPr sz="1047">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Vægt - Rebild kommune </a:t>
            </a:r>
          </a:p>
        </p:txBody>
      </p:sp>
      <p:pic>
        <p:nvPicPr>
          <p:cNvPr id="7" name="New picture"/>
          <p:cNvPicPr/>
          <p:nvPr/>
        </p:nvPicPr>
        <p:blipFill>
          <a:blip r:embed="rId4"/>
          <a:stretch>
            <a:fillRect/>
          </a:stretch>
        </p:blipFill>
        <p:spPr>
          <a:xfrm>
            <a:off x="245665" y="819708"/>
            <a:ext cx="5430345"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2723653"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på vægtklasser</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589601"/>
            <a:ext cx="5624730" cy="3054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047">
                <a:solidFill>
                  <a:prstClr val="black"/>
                </a:solidFill>
              </a:rPr>
            </a:br>
            <a:r>
              <a:rPr sz="1047">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047">
                <a:solidFill>
                  <a:prstClr val="black"/>
                </a:solidFill>
              </a:rPr>
            </a:br>
            <a:r>
              <a:rPr sz="1047">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5905500" y="-17631"/>
            <a:ext cx="508001" cy="7413963"/>
          </a:xfrm>
          <a:prstGeom prst="rect">
            <a:avLst/>
          </a:prstGeom>
        </p:spPr>
      </p:pic>
      <p:pic>
        <p:nvPicPr>
          <p:cNvPr id="4" name="New picture"/>
          <p:cNvPicPr/>
          <p:nvPr/>
        </p:nvPicPr>
        <p:blipFill>
          <a:blip r:embed="rId3"/>
          <a:stretch>
            <a:fillRect/>
          </a:stretch>
        </p:blipFill>
        <p:spPr>
          <a:xfrm>
            <a:off x="0" y="3006137"/>
            <a:ext cx="11841084" cy="579981"/>
          </a:xfrm>
          <a:prstGeom prst="rect">
            <a:avLst/>
          </a:prstGeom>
        </p:spPr>
      </p:pic>
      <p:sp>
        <p:nvSpPr>
          <p:cNvPr id="5"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Søvn - Rebild kommune </a:t>
            </a:r>
          </a:p>
        </p:txBody>
      </p:sp>
      <p:sp>
        <p:nvSpPr>
          <p:cNvPr id="6"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6397626" y="273285"/>
            <a:ext cx="5184282" cy="3024984"/>
          </a:xfrm>
          <a:prstGeom prst="rect">
            <a:avLst/>
          </a:prstGeom>
        </p:spPr>
      </p:pic>
      <p:pic>
        <p:nvPicPr>
          <p:cNvPr id="8" name="New picture"/>
          <p:cNvPicPr/>
          <p:nvPr/>
        </p:nvPicPr>
        <p:blipFill>
          <a:blip r:embed="rId5"/>
          <a:stretch>
            <a:fillRect/>
          </a:stretch>
        </p:blipFill>
        <p:spPr>
          <a:xfrm>
            <a:off x="246062" y="3825992"/>
            <a:ext cx="4937957" cy="3024984"/>
          </a:xfrm>
          <a:prstGeom prst="rect">
            <a:avLst/>
          </a:prstGeom>
        </p:spPr>
      </p:pic>
      <p:pic>
        <p:nvPicPr>
          <p:cNvPr id="9" name="New picture"/>
          <p:cNvPicPr/>
          <p:nvPr/>
        </p:nvPicPr>
        <p:blipFill>
          <a:blip r:embed="rId6"/>
          <a:stretch>
            <a:fillRect/>
          </a:stretch>
        </p:blipFill>
        <p:spPr>
          <a:xfrm>
            <a:off x="245601" y="546741"/>
            <a:ext cx="5679122" cy="248142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672" y="3589601"/>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047">
                <a:solidFill>
                  <a:prstClr val="black"/>
                </a:solidFill>
              </a:rPr>
            </a:br>
            <a:r>
              <a:rPr sz="1047">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047">
                <a:solidFill>
                  <a:prstClr val="black"/>
                </a:solidFill>
              </a:rPr>
            </a:br>
            <a:r>
              <a:rPr sz="1047">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6269672"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769" cy="7413746"/>
          </a:xfrm>
          <a:prstGeom prst="rect">
            <a:avLst/>
          </a:prstGeom>
        </p:spPr>
      </p:pic>
      <p:pic>
        <p:nvPicPr>
          <p:cNvPr id="5" name="New picture"/>
          <p:cNvPicPr/>
          <p:nvPr/>
        </p:nvPicPr>
        <p:blipFill>
          <a:blip r:embed="rId3"/>
          <a:stretch>
            <a:fillRect/>
          </a:stretch>
        </p:blipFill>
        <p:spPr>
          <a:xfrm>
            <a:off x="0" y="3006137"/>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Mental sundhed- Rebild kommune </a:t>
            </a:r>
          </a:p>
        </p:txBody>
      </p:sp>
      <p:pic>
        <p:nvPicPr>
          <p:cNvPr id="7" name="New picture"/>
          <p:cNvPicPr/>
          <p:nvPr/>
        </p:nvPicPr>
        <p:blipFill>
          <a:blip r:embed="rId4"/>
          <a:stretch>
            <a:fillRect/>
          </a:stretch>
        </p:blipFill>
        <p:spPr>
          <a:xfrm>
            <a:off x="0" y="819708"/>
            <a:ext cx="5922470" cy="2478414"/>
          </a:xfrm>
          <a:prstGeom prst="rect">
            <a:avLst/>
          </a:prstGeom>
        </p:spPr>
      </p:pic>
      <p:sp>
        <p:nvSpPr>
          <p:cNvPr id="8" name="New shape"/>
          <p:cNvSpPr/>
          <p:nvPr/>
        </p:nvSpPr>
        <p:spPr>
          <a:xfrm>
            <a:off x="118110" y="583464"/>
            <a:ext cx="3708033" cy="680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mental velforbindende</a:t>
            </a:r>
          </a:p>
        </p:txBody>
      </p:sp>
      <p:pic>
        <p:nvPicPr>
          <p:cNvPr id="9" name="New picture"/>
          <p:cNvPicPr/>
          <p:nvPr/>
        </p:nvPicPr>
        <p:blipFill>
          <a:blip r:embed="rId5"/>
          <a:stretch>
            <a:fillRect/>
          </a:stretch>
        </p:blipFill>
        <p:spPr>
          <a:xfrm>
            <a:off x="6397625" y="273285"/>
            <a:ext cx="5201253" cy="3024984"/>
          </a:xfrm>
          <a:prstGeom prst="rect">
            <a:avLst/>
          </a:prstGeom>
        </p:spPr>
      </p:pic>
      <p:pic>
        <p:nvPicPr>
          <p:cNvPr id="10" name="New picture"/>
          <p:cNvPicPr/>
          <p:nvPr/>
        </p:nvPicPr>
        <p:blipFill>
          <a:blip r:embed="rId6"/>
          <a:stretch>
            <a:fillRect/>
          </a:stretch>
        </p:blipFill>
        <p:spPr>
          <a:xfrm>
            <a:off x="246062" y="3825992"/>
            <a:ext cx="5676272" cy="329826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540" y="3589601"/>
            <a:ext cx="5430040"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047">
                <a:solidFill>
                  <a:prstClr val="black"/>
                </a:solidFill>
              </a:rPr>
            </a:br>
            <a:r>
              <a:rPr sz="1047">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901" cy="7413888"/>
          </a:xfrm>
          <a:prstGeom prst="rect">
            <a:avLst/>
          </a:prstGeom>
        </p:spPr>
      </p:pic>
      <p:pic>
        <p:nvPicPr>
          <p:cNvPr id="5" name="New picture"/>
          <p:cNvPicPr/>
          <p:nvPr/>
        </p:nvPicPr>
        <p:blipFill>
          <a:blip r:embed="rId3"/>
          <a:stretch>
            <a:fillRect/>
          </a:stretch>
        </p:blipFill>
        <p:spPr>
          <a:xfrm>
            <a:off x="0" y="3006137"/>
            <a:ext cx="11841084" cy="579981"/>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Sociale relationer- Rebild kommune </a:t>
            </a:r>
          </a:p>
        </p:txBody>
      </p:sp>
      <p:pic>
        <p:nvPicPr>
          <p:cNvPr id="7" name="New picture"/>
          <p:cNvPicPr/>
          <p:nvPr/>
        </p:nvPicPr>
        <p:blipFill>
          <a:blip r:embed="rId4"/>
          <a:stretch>
            <a:fillRect/>
          </a:stretch>
        </p:blipFill>
        <p:spPr>
          <a:xfrm>
            <a:off x="229093" y="819708"/>
            <a:ext cx="5693377" cy="2478414"/>
          </a:xfrm>
          <a:prstGeom prst="rect">
            <a:avLst/>
          </a:prstGeom>
        </p:spPr>
      </p:pic>
      <p:pic>
        <p:nvPicPr>
          <p:cNvPr id="8" name="New picture"/>
          <p:cNvPicPr/>
          <p:nvPr/>
        </p:nvPicPr>
        <p:blipFill>
          <a:blip r:embed="rId5"/>
          <a:stretch>
            <a:fillRect/>
          </a:stretch>
        </p:blipFill>
        <p:spPr>
          <a:xfrm>
            <a:off x="6397626" y="273138"/>
            <a:ext cx="5184282" cy="3024984"/>
          </a:xfrm>
          <a:prstGeom prst="rect">
            <a:avLst/>
          </a:prstGeom>
        </p:spPr>
      </p:pic>
      <p:pic>
        <p:nvPicPr>
          <p:cNvPr id="9" name="New picture"/>
          <p:cNvPicPr/>
          <p:nvPr/>
        </p:nvPicPr>
        <p:blipFill>
          <a:blip r:embed="rId6"/>
          <a:stretch>
            <a:fillRect/>
          </a:stretch>
        </p:blipFill>
        <p:spPr>
          <a:xfrm>
            <a:off x="246062" y="3825992"/>
            <a:ext cx="5201253" cy="304383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28</Paragraphs>
  <Slides>8</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8</vt:i4>
      </vt:variant>
    </vt:vector>
  </HeadingPairs>
  <TitlesOfParts>
    <vt:vector baseType="lpstr" size="12">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2026-03-04T12:07:04.216</cp:lastPrinted>
  <dcterms:created xsi:type="dcterms:W3CDTF">2026-03-04T11:07:04Z</dcterms:created>
  <dcterms:modified xsi:type="dcterms:W3CDTF">2026-03-04T11:07:04Z</dcterms:modified>
</cp:coreProperties>
</file>