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01F155DA-50CB-4C5D-B875-618BAAA8C4E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F49A1EEB-BDF8-4FD6-A232-D4944474B33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DC9DDF8-0288-4381-B314-29C5CD88B69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38609A5-13CF-43B7-ACF2-861EDC6C1A2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075819B7-D912-4A08-BA1F-40FB41F8EC5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7BC53848-C4EC-4618-80D9-85D9E6D545F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6EDD00F-C0E8-48B6-9E54-BA8DD97E4ED3}"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9D70B0FD-8E35-451A-9D21-C5B02A5A88AC}"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B8E15710-2766-427D-9DA3-48CFC93905AB}"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2B48229-2417-4574-8420-6DFDF37765B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EA7F5B64-2BB0-4F34-9779-2B56EF1186D6}"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Mariagerfjord kommune </a:t>
            </a:r>
          </a:p>
        </p:txBody>
      </p:sp>
      <p:pic>
        <p:nvPicPr>
          <p:cNvPr id="7" name="New picture"/>
          <p:cNvPicPr/>
          <p:nvPr/>
        </p:nvPicPr>
        <p:blipFill>
          <a:blip r:embed="rId4"/>
          <a:stretch>
            <a:fillRect/>
          </a:stretch>
        </p:blipFill>
        <p:spPr>
          <a:xfrm>
            <a:off x="229093" y="527723"/>
            <a:ext cx="5201253" cy="3317117"/>
          </a:xfrm>
          <a:prstGeom prst="rect">
            <a:avLst/>
          </a:prstGeom>
        </p:spPr>
      </p:pic>
      <p:pic>
        <p:nvPicPr>
          <p:cNvPr id="8" name="New picture"/>
          <p:cNvPicPr/>
          <p:nvPr/>
        </p:nvPicPr>
        <p:blipFill>
          <a:blip r:embed="rId5"/>
          <a:stretch>
            <a:fillRect/>
          </a:stretch>
        </p:blipFill>
        <p:spPr>
          <a:xfrm>
            <a:off x="6151562" y="546571"/>
            <a:ext cx="5676272" cy="3298269"/>
          </a:xfrm>
          <a:prstGeom prst="rect">
            <a:avLst/>
          </a:prstGeom>
        </p:spPr>
      </p:pic>
      <p:pic>
        <p:nvPicPr>
          <p:cNvPr id="9" name="New picture"/>
          <p:cNvPicPr/>
          <p:nvPr/>
        </p:nvPicPr>
        <p:blipFill>
          <a:blip r:embed="rId6"/>
          <a:stretch>
            <a:fillRect/>
          </a:stretch>
        </p:blipFill>
        <p:spPr>
          <a:xfrm>
            <a:off x="229093" y="4372563"/>
            <a:ext cx="544731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Mariagerfjord kommune </a:t>
            </a:r>
          </a:p>
        </p:txBody>
      </p:sp>
      <p:pic>
        <p:nvPicPr>
          <p:cNvPr id="7" name="New picture"/>
          <p:cNvPicPr/>
          <p:nvPr/>
        </p:nvPicPr>
        <p:blipFill>
          <a:blip r:embed="rId4"/>
          <a:stretch>
            <a:fillRect/>
          </a:stretch>
        </p:blipFill>
        <p:spPr>
          <a:xfrm>
            <a:off x="229093" y="819708"/>
            <a:ext cx="544731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099278"/>
            <a:ext cx="5676145"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Mariagerfjord kommune </a:t>
            </a:r>
          </a:p>
        </p:txBody>
      </p:sp>
      <p:pic>
        <p:nvPicPr>
          <p:cNvPr id="7" name="New picture"/>
          <p:cNvPicPr/>
          <p:nvPr/>
        </p:nvPicPr>
        <p:blipFill>
          <a:blip r:embed="rId4"/>
          <a:stretch>
            <a:fillRect/>
          </a:stretch>
        </p:blipFill>
        <p:spPr>
          <a:xfrm>
            <a:off x="229093" y="819708"/>
            <a:ext cx="544731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Mariagerfjord kommune </a:t>
            </a:r>
          </a:p>
        </p:txBody>
      </p:sp>
      <p:pic>
        <p:nvPicPr>
          <p:cNvPr id="7" name="New picture"/>
          <p:cNvPicPr/>
          <p:nvPr/>
        </p:nvPicPr>
        <p:blipFill>
          <a:blip r:embed="rId4"/>
          <a:stretch>
            <a:fillRect/>
          </a:stretch>
        </p:blipFill>
        <p:spPr>
          <a:xfrm>
            <a:off x="229093" y="819708"/>
            <a:ext cx="546428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Mariagerfjord kommune </a:t>
            </a:r>
          </a:p>
        </p:txBody>
      </p:sp>
      <p:pic>
        <p:nvPicPr>
          <p:cNvPr id="7" name="New picture"/>
          <p:cNvPicPr/>
          <p:nvPr/>
        </p:nvPicPr>
        <p:blipFill>
          <a:blip r:embed="rId4"/>
          <a:stretch>
            <a:fillRect/>
          </a:stretch>
        </p:blipFill>
        <p:spPr>
          <a:xfrm>
            <a:off x="229093" y="819708"/>
            <a:ext cx="544731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Mariagerfjord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97625" y="273285"/>
            <a:ext cx="5218087" cy="3043832"/>
          </a:xfrm>
          <a:prstGeom prst="rect">
            <a:avLst/>
          </a:prstGeom>
        </p:spPr>
      </p:pic>
      <p:pic>
        <p:nvPicPr>
          <p:cNvPr id="8" name="New picture"/>
          <p:cNvPicPr/>
          <p:nvPr/>
        </p:nvPicPr>
        <p:blipFill>
          <a:blip r:embed="rId5"/>
          <a:stretch>
            <a:fillRect/>
          </a:stretch>
        </p:blipFill>
        <p:spPr>
          <a:xfrm>
            <a:off x="246062" y="3825992"/>
            <a:ext cx="5447315" cy="3043832"/>
          </a:xfrm>
          <a:prstGeom prst="rect">
            <a:avLst/>
          </a:prstGeom>
        </p:spPr>
      </p:pic>
      <p:pic>
        <p:nvPicPr>
          <p:cNvPr id="9"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Mariagerfjord kommune </a:t>
            </a:r>
          </a:p>
        </p:txBody>
      </p:sp>
      <p:pic>
        <p:nvPicPr>
          <p:cNvPr id="7" name="New picture"/>
          <p:cNvPicPr/>
          <p:nvPr/>
        </p:nvPicPr>
        <p:blipFill>
          <a:blip r:embed="rId4"/>
          <a:stretch>
            <a:fillRect/>
          </a:stretch>
        </p:blipFill>
        <p:spPr>
          <a:xfrm>
            <a:off x="0" y="819708"/>
            <a:ext cx="5922470" cy="2478414"/>
          </a:xfrm>
          <a:prstGeom prst="rect">
            <a:avLst/>
          </a:prstGeom>
        </p:spPr>
      </p:pic>
      <p:sp>
        <p:nvSpPr>
          <p:cNvPr id="8"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9" name="New picture"/>
          <p:cNvPicPr/>
          <p:nvPr/>
        </p:nvPicPr>
        <p:blipFill>
          <a:blip r:embed="rId5"/>
          <a:stretch>
            <a:fillRect/>
          </a:stretch>
        </p:blipFill>
        <p:spPr>
          <a:xfrm>
            <a:off x="6380655" y="272991"/>
            <a:ext cx="5447315" cy="3024984"/>
          </a:xfrm>
          <a:prstGeom prst="rect">
            <a:avLst/>
          </a:prstGeom>
        </p:spPr>
      </p:pic>
      <p:pic>
        <p:nvPicPr>
          <p:cNvPr id="10" name="New picture"/>
          <p:cNvPicPr/>
          <p:nvPr/>
        </p:nvPicPr>
        <p:blipFill>
          <a:blip r:embed="rId6"/>
          <a:stretch>
            <a:fillRect/>
          </a:stretch>
        </p:blipFill>
        <p:spPr>
          <a:xfrm>
            <a:off x="245669" y="3825856"/>
            <a:ext cx="5676367" cy="329827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Mariagerfjord kommune </a:t>
            </a:r>
          </a:p>
        </p:txBody>
      </p:sp>
      <p:pic>
        <p:nvPicPr>
          <p:cNvPr id="7" name="New picture"/>
          <p:cNvPicPr/>
          <p:nvPr/>
        </p:nvPicPr>
        <p:blipFill>
          <a:blip r:embed="rId4"/>
          <a:stretch>
            <a:fillRect/>
          </a:stretch>
        </p:blipFill>
        <p:spPr>
          <a:xfrm>
            <a:off x="245930" y="819708"/>
            <a:ext cx="5676407" cy="2478414"/>
          </a:xfrm>
          <a:prstGeom prst="rect">
            <a:avLst/>
          </a:prstGeom>
        </p:spPr>
      </p:pic>
      <p:pic>
        <p:nvPicPr>
          <p:cNvPr id="8" name="New picture"/>
          <p:cNvPicPr/>
          <p:nvPr/>
        </p:nvPicPr>
        <p:blipFill>
          <a:blip r:embed="rId5"/>
          <a:stretch>
            <a:fillRect/>
          </a:stretch>
        </p:blipFill>
        <p:spPr>
          <a:xfrm>
            <a:off x="6643688" y="273138"/>
            <a:ext cx="5184282" cy="3024984"/>
          </a:xfrm>
          <a:prstGeom prst="rect">
            <a:avLst/>
          </a:prstGeom>
        </p:spPr>
      </p:pic>
      <p:pic>
        <p:nvPicPr>
          <p:cNvPr id="9" name="New picture"/>
          <p:cNvPicPr/>
          <p:nvPr/>
        </p:nvPicPr>
        <p:blipFill>
          <a:blip r:embed="rId6"/>
          <a:stretch>
            <a:fillRect/>
          </a:stretch>
        </p:blipFill>
        <p:spPr>
          <a:xfrm>
            <a:off x="246062" y="3825992"/>
            <a:ext cx="5184282" cy="3024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2026-03-04T12:04:02.202</cp:lastPrinted>
  <dcterms:created xsi:type="dcterms:W3CDTF">2026-03-04T11:04:02Z</dcterms:created>
  <dcterms:modified xsi:type="dcterms:W3CDTF">2026-03-04T11:04:02Z</dcterms:modified>
</cp:coreProperties>
</file>