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91418C4E-9CCB-48D9-8689-B3104CB41F7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51DEA78-AEC9-4AA6-998D-6FB0182A2D2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BF03CDA6-546B-4E65-80EF-2CA053EF935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E8CFD40-A52C-4F33-99EC-360A13DF8A3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AE3AECCF-8B7C-4985-BC8B-C9CC778DC67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6FAA0542-0306-4980-83A4-7A1BC2B7C31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2026DD04-E419-48D8-BB7F-FFCC75C54980}"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5C89E15F-D08E-4993-9FA8-63D9A7946433}"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736A50C7-0CCA-4600-9BD6-D8F9E4860543}"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7808C97F-E557-4D59-AE92-AA36AFADAF0F}"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6DEF4FB6-6157-4DCD-B92C-C7AC2B397AF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Jammerbugt kommune </a:t>
            </a:r>
          </a:p>
        </p:txBody>
      </p:sp>
      <p:pic>
        <p:nvPicPr>
          <p:cNvPr id="7" name="New picture"/>
          <p:cNvPicPr/>
          <p:nvPr/>
        </p:nvPicPr>
        <p:blipFill>
          <a:blip r:embed="rId4"/>
          <a:stretch>
            <a:fillRect/>
          </a:stretch>
        </p:blipFill>
        <p:spPr>
          <a:xfrm>
            <a:off x="0" y="546571"/>
            <a:ext cx="5676272" cy="3298269"/>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1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Jammerbugt kommune </a:t>
            </a:r>
          </a:p>
        </p:txBody>
      </p:sp>
      <p:pic>
        <p:nvPicPr>
          <p:cNvPr id="7" name="New picture"/>
          <p:cNvPicPr/>
          <p:nvPr/>
        </p:nvPicPr>
        <p:blipFill>
          <a:blip r:embed="rId4"/>
          <a:stretch>
            <a:fillRect/>
          </a:stretch>
        </p:blipFill>
        <p:spPr>
          <a:xfrm>
            <a:off x="0" y="819774"/>
            <a:ext cx="5676367" cy="2478505"/>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099606"/>
            <a:ext cx="5676367" cy="247850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Jammerbugt kommune </a:t>
            </a:r>
          </a:p>
        </p:txBody>
      </p:sp>
      <p:pic>
        <p:nvPicPr>
          <p:cNvPr id="7" name="New picture"/>
          <p:cNvPicPr/>
          <p:nvPr/>
        </p:nvPicPr>
        <p:blipFill>
          <a:blip r:embed="rId4"/>
          <a:stretch>
            <a:fillRect/>
          </a:stretch>
        </p:blipFill>
        <p:spPr>
          <a:xfrm>
            <a:off x="0" y="819855"/>
            <a:ext cx="5693377" cy="2478414"/>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pic>
        <p:nvPicPr>
          <p:cNvPr id="9" name="New picture"/>
          <p:cNvPicPr/>
          <p:nvPr/>
        </p:nvPicPr>
        <p:blipFill>
          <a:blip r:embed="rId6"/>
          <a:stretch>
            <a:fillRect/>
          </a:stretch>
        </p:blipFill>
        <p:spPr>
          <a:xfrm>
            <a:off x="6151562" y="273285"/>
            <a:ext cx="5676272" cy="3298269"/>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Jammerbugt kommune </a:t>
            </a:r>
          </a:p>
        </p:txBody>
      </p:sp>
      <p:pic>
        <p:nvPicPr>
          <p:cNvPr id="7" name="New picture"/>
          <p:cNvPicPr/>
          <p:nvPr/>
        </p:nvPicPr>
        <p:blipFill>
          <a:blip r:embed="rId4"/>
          <a:stretch>
            <a:fillRect/>
          </a:stretch>
        </p:blipFill>
        <p:spPr>
          <a:xfrm>
            <a:off x="0" y="819855"/>
            <a:ext cx="5676272"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Jammerbugt kommune </a:t>
            </a:r>
          </a:p>
        </p:txBody>
      </p:sp>
      <p:pic>
        <p:nvPicPr>
          <p:cNvPr id="7" name="New picture"/>
          <p:cNvPicPr/>
          <p:nvPr/>
        </p:nvPicPr>
        <p:blipFill>
          <a:blip r:embed="rId4"/>
          <a:stretch>
            <a:fillRect/>
          </a:stretch>
        </p:blipFill>
        <p:spPr>
          <a:xfrm>
            <a:off x="0" y="819855"/>
            <a:ext cx="56761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Jammerbugt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380655" y="272991"/>
            <a:ext cx="5447315" cy="3024984"/>
          </a:xfrm>
          <a:prstGeom prst="rect">
            <a:avLst/>
          </a:prstGeom>
        </p:spPr>
      </p:pic>
      <p:pic>
        <p:nvPicPr>
          <p:cNvPr id="8" name="New picture"/>
          <p:cNvPicPr/>
          <p:nvPr/>
        </p:nvPicPr>
        <p:blipFill>
          <a:blip r:embed="rId5"/>
          <a:stretch>
            <a:fillRect/>
          </a:stretch>
        </p:blipFill>
        <p:spPr>
          <a:xfrm>
            <a:off x="0" y="3825846"/>
            <a:ext cx="5184282" cy="3024984"/>
          </a:xfrm>
          <a:prstGeom prst="rect">
            <a:avLst/>
          </a:prstGeom>
        </p:spPr>
      </p:pic>
      <p:pic>
        <p:nvPicPr>
          <p:cNvPr id="9" name="New picture"/>
          <p:cNvPicPr/>
          <p:nvPr/>
        </p:nvPicPr>
        <p:blipFill>
          <a:blip r:embed="rId6"/>
          <a:stretch>
            <a:fillRect/>
          </a:stretch>
        </p:blipFill>
        <p:spPr>
          <a:xfrm>
            <a:off x="245909" y="546571"/>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Jammerbugt kommune </a:t>
            </a:r>
          </a:p>
        </p:txBody>
      </p:sp>
      <p:pic>
        <p:nvPicPr>
          <p:cNvPr id="7" name="New picture"/>
          <p:cNvPicPr/>
          <p:nvPr/>
        </p:nvPicPr>
        <p:blipFill>
          <a:blip r:embed="rId4"/>
          <a:stretch>
            <a:fillRect/>
          </a:stretch>
        </p:blipFill>
        <p:spPr>
          <a:xfrm>
            <a:off x="0" y="819708"/>
            <a:ext cx="5922470" cy="2478414"/>
          </a:xfrm>
          <a:prstGeom prst="rect">
            <a:avLst/>
          </a:prstGeom>
        </p:spPr>
      </p:pic>
      <p:sp>
        <p:nvSpPr>
          <p:cNvPr id="8"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9" name="New picture"/>
          <p:cNvPicPr/>
          <p:nvPr/>
        </p:nvPicPr>
        <p:blipFill>
          <a:blip r:embed="rId5"/>
          <a:stretch>
            <a:fillRect/>
          </a:stretch>
        </p:blipFill>
        <p:spPr>
          <a:xfrm>
            <a:off x="6397625" y="273285"/>
            <a:ext cx="5201253" cy="3024984"/>
          </a:xfrm>
          <a:prstGeom prst="rect">
            <a:avLst/>
          </a:prstGeom>
        </p:spPr>
      </p:pic>
      <p:pic>
        <p:nvPicPr>
          <p:cNvPr id="10" name="New picture"/>
          <p:cNvPicPr/>
          <p:nvPr/>
        </p:nvPicPr>
        <p:blipFill>
          <a:blip r:embed="rId6"/>
          <a:stretch>
            <a:fillRect/>
          </a:stretch>
        </p:blipFill>
        <p:spPr>
          <a:xfrm>
            <a:off x="0" y="3825992"/>
            <a:ext cx="5676272" cy="329826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Jammerbugt kommune </a:t>
            </a:r>
          </a:p>
        </p:txBody>
      </p:sp>
      <p:pic>
        <p:nvPicPr>
          <p:cNvPr id="7" name="New picture"/>
          <p:cNvPicPr/>
          <p:nvPr/>
        </p:nvPicPr>
        <p:blipFill>
          <a:blip r:embed="rId4"/>
          <a:stretch>
            <a:fillRect/>
          </a:stretch>
        </p:blipFill>
        <p:spPr>
          <a:xfrm>
            <a:off x="0" y="546571"/>
            <a:ext cx="5676407" cy="2751699"/>
          </a:xfrm>
          <a:prstGeom prst="rect">
            <a:avLst/>
          </a:prstGeom>
        </p:spPr>
      </p:pic>
      <p:pic>
        <p:nvPicPr>
          <p:cNvPr id="8" name="New picture"/>
          <p:cNvPicPr/>
          <p:nvPr/>
        </p:nvPicPr>
        <p:blipFill>
          <a:blip r:embed="rId5"/>
          <a:stretch>
            <a:fillRect/>
          </a:stretch>
        </p:blipFill>
        <p:spPr>
          <a:xfrm>
            <a:off x="6397625" y="273285"/>
            <a:ext cx="5447315" cy="3024984"/>
          </a:xfrm>
          <a:prstGeom prst="rect">
            <a:avLst/>
          </a:prstGeom>
        </p:spPr>
      </p:pic>
      <p:pic>
        <p:nvPicPr>
          <p:cNvPr id="9" name="New picture"/>
          <p:cNvPicPr/>
          <p:nvPr/>
        </p:nvPicPr>
        <p:blipFill>
          <a:blip r:embed="rId6"/>
          <a:stretch>
            <a:fillRect/>
          </a:stretch>
        </p:blipFill>
        <p:spPr>
          <a:xfrm>
            <a:off x="0" y="3825992"/>
            <a:ext cx="5201253" cy="30249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2026-03-04T12:01:44.738</cp:lastPrinted>
  <dcterms:created xsi:type="dcterms:W3CDTF">2026-03-04T11:01:44Z</dcterms:created>
  <dcterms:modified xsi:type="dcterms:W3CDTF">2026-03-04T11:01:44Z</dcterms:modified>
</cp:coreProperties>
</file>