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910EC696-563B-40DA-A3F5-A8203D9599A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CEB4F14-9EA3-4EF3-A94A-050CD6A6280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6A85CF9-8657-4745-BFE9-17EF5B945DC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8E603815-DAC7-4E17-9370-2FD141E72B7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DA4F5E62-FC89-46F1-B121-ED74C5AE383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260BB245-5275-468E-9836-17651CF12986}"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3BEDA4F9-4355-41A7-B22A-F019D5CFBD39}"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F2257CBB-DFDB-4497-90C8-71F895C7CD59}"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EC82627B-20A6-47CF-95C4-4A309DA7255F}"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7E66CDC1-71D8-41E5-94AE-302C58FA4E7F}"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9965B822-05D0-4008-8B38-9126F691B9A9}"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Hjørring kommune </a:t>
            </a:r>
          </a:p>
        </p:txBody>
      </p:sp>
      <p:pic>
        <p:nvPicPr>
          <p:cNvPr id="7" name="New picture"/>
          <p:cNvPicPr/>
          <p:nvPr/>
        </p:nvPicPr>
        <p:blipFill>
          <a:blip r:embed="rId4"/>
          <a:stretch>
            <a:fillRect/>
          </a:stretch>
        </p:blipFill>
        <p:spPr>
          <a:xfrm>
            <a:off x="245665" y="546717"/>
            <a:ext cx="5430345" cy="3298269"/>
          </a:xfrm>
          <a:prstGeom prst="rect">
            <a:avLst/>
          </a:prstGeom>
        </p:spPr>
      </p:pic>
      <p:pic>
        <p:nvPicPr>
          <p:cNvPr id="8" name="New picture"/>
          <p:cNvPicPr/>
          <p:nvPr/>
        </p:nvPicPr>
        <p:blipFill>
          <a:blip r:embed="rId5"/>
          <a:stretch>
            <a:fillRect/>
          </a:stretch>
        </p:blipFill>
        <p:spPr>
          <a:xfrm>
            <a:off x="6151562" y="546571"/>
            <a:ext cx="5676272" cy="3298269"/>
          </a:xfrm>
          <a:prstGeom prst="rect">
            <a:avLst/>
          </a:prstGeom>
        </p:spPr>
      </p:pic>
      <p:pic>
        <p:nvPicPr>
          <p:cNvPr id="9" name="New picture"/>
          <p:cNvPicPr/>
          <p:nvPr/>
        </p:nvPicPr>
        <p:blipFill>
          <a:blip r:embed="rId6"/>
          <a:stretch>
            <a:fillRect/>
          </a:stretch>
        </p:blipFill>
        <p:spPr>
          <a:xfrm>
            <a:off x="245930" y="4372563"/>
            <a:ext cx="543034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Hjørring kommune </a:t>
            </a:r>
          </a:p>
        </p:txBody>
      </p:sp>
      <p:pic>
        <p:nvPicPr>
          <p:cNvPr id="7" name="New picture"/>
          <p:cNvPicPr/>
          <p:nvPr/>
        </p:nvPicPr>
        <p:blipFill>
          <a:blip r:embed="rId4"/>
          <a:stretch>
            <a:fillRect/>
          </a:stretch>
        </p:blipFill>
        <p:spPr>
          <a:xfrm>
            <a:off x="0" y="819855"/>
            <a:ext cx="5676272"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145" cy="2478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Hjørring kommune</a:t>
            </a:r>
          </a:p>
        </p:txBody>
      </p:sp>
      <p:pic>
        <p:nvPicPr>
          <p:cNvPr id="7" name="New picture"/>
          <p:cNvPicPr/>
          <p:nvPr/>
        </p:nvPicPr>
        <p:blipFill>
          <a:blip r:embed="rId4"/>
          <a:stretch>
            <a:fillRect/>
          </a:stretch>
        </p:blipFill>
        <p:spPr>
          <a:xfrm>
            <a:off x="0" y="819855"/>
            <a:ext cx="5676272"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Hjørring kommune </a:t>
            </a:r>
          </a:p>
        </p:txBody>
      </p:sp>
      <p:pic>
        <p:nvPicPr>
          <p:cNvPr id="7" name="New picture"/>
          <p:cNvPicPr/>
          <p:nvPr/>
        </p:nvPicPr>
        <p:blipFill>
          <a:blip r:embed="rId4"/>
          <a:stretch>
            <a:fillRect/>
          </a:stretch>
        </p:blipFill>
        <p:spPr>
          <a:xfrm>
            <a:off x="0" y="819855"/>
            <a:ext cx="5676272"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Hjørring kommune</a:t>
            </a:r>
          </a:p>
        </p:txBody>
      </p:sp>
      <p:pic>
        <p:nvPicPr>
          <p:cNvPr id="7" name="New picture"/>
          <p:cNvPicPr/>
          <p:nvPr/>
        </p:nvPicPr>
        <p:blipFill>
          <a:blip r:embed="rId4"/>
          <a:stretch>
            <a:fillRect/>
          </a:stretch>
        </p:blipFill>
        <p:spPr>
          <a:xfrm>
            <a:off x="0" y="819855"/>
            <a:ext cx="5676272"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Hjørring kommune </a:t>
            </a:r>
          </a:p>
        </p:txBody>
      </p:sp>
      <p:pic>
        <p:nvPicPr>
          <p:cNvPr id="7" name="New picture"/>
          <p:cNvPicPr/>
          <p:nvPr/>
        </p:nvPicPr>
        <p:blipFill>
          <a:blip r:embed="rId4"/>
          <a:stretch>
            <a:fillRect/>
          </a:stretch>
        </p:blipFill>
        <p:spPr>
          <a:xfrm>
            <a:off x="0" y="819855"/>
            <a:ext cx="5922470" cy="2478414"/>
          </a:xfrm>
          <a:prstGeom prst="rect">
            <a:avLst/>
          </a:prstGeom>
        </p:spPr>
      </p:pic>
      <p:pic>
        <p:nvPicPr>
          <p:cNvPr id="8" name="New picture"/>
          <p:cNvPicPr/>
          <p:nvPr/>
        </p:nvPicPr>
        <p:blipFill>
          <a:blip r:embed="rId5"/>
          <a:stretch>
            <a:fillRect/>
          </a:stretch>
        </p:blipFill>
        <p:spPr>
          <a:xfrm>
            <a:off x="6643688" y="273285"/>
            <a:ext cx="5201253" cy="3024984"/>
          </a:xfrm>
          <a:prstGeom prst="rect">
            <a:avLst/>
          </a:prstGeom>
        </p:spPr>
      </p:pic>
      <p:pic>
        <p:nvPicPr>
          <p:cNvPr id="9" name="New picture"/>
          <p:cNvPicPr/>
          <p:nvPr/>
        </p:nvPicPr>
        <p:blipFill>
          <a:blip r:embed="rId6"/>
          <a:stretch>
            <a:fillRect/>
          </a:stretch>
        </p:blipFill>
        <p:spPr>
          <a:xfrm>
            <a:off x="0" y="3825992"/>
            <a:ext cx="5447315" cy="304383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Hjørring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151430" y="273138"/>
            <a:ext cx="5184282" cy="3024984"/>
          </a:xfrm>
          <a:prstGeom prst="rect">
            <a:avLst/>
          </a:prstGeom>
        </p:spPr>
      </p:pic>
      <p:pic>
        <p:nvPicPr>
          <p:cNvPr id="8" name="New picture"/>
          <p:cNvPicPr/>
          <p:nvPr/>
        </p:nvPicPr>
        <p:blipFill>
          <a:blip r:embed="rId5"/>
          <a:stretch>
            <a:fillRect/>
          </a:stretch>
        </p:blipFill>
        <p:spPr>
          <a:xfrm>
            <a:off x="0" y="3825992"/>
            <a:ext cx="5447315" cy="3043832"/>
          </a:xfrm>
          <a:prstGeom prst="rect">
            <a:avLst/>
          </a:prstGeom>
        </p:spPr>
      </p:pic>
      <p:pic>
        <p:nvPicPr>
          <p:cNvPr id="9" name="New picture"/>
          <p:cNvPicPr/>
          <p:nvPr/>
        </p:nvPicPr>
        <p:blipFill>
          <a:blip r:embed="rId6"/>
          <a:stretch>
            <a:fillRect/>
          </a:stretch>
        </p:blipFill>
        <p:spPr>
          <a:xfrm>
            <a:off x="245755" y="524537"/>
            <a:ext cx="5679122" cy="250875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Hjørring kommune </a:t>
            </a:r>
          </a:p>
        </p:txBody>
      </p:sp>
      <p:pic>
        <p:nvPicPr>
          <p:cNvPr id="7" name="New picture"/>
          <p:cNvPicPr/>
          <p:nvPr/>
        </p:nvPicPr>
        <p:blipFill>
          <a:blip r:embed="rId4"/>
          <a:stretch>
            <a:fillRect/>
          </a:stretch>
        </p:blipFill>
        <p:spPr>
          <a:xfrm>
            <a:off x="0" y="819708"/>
            <a:ext cx="5922470" cy="2478414"/>
          </a:xfrm>
          <a:prstGeom prst="rect">
            <a:avLst/>
          </a:prstGeom>
        </p:spPr>
      </p:pic>
      <p:sp>
        <p:nvSpPr>
          <p:cNvPr id="8"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9" name="New picture"/>
          <p:cNvPicPr/>
          <p:nvPr/>
        </p:nvPicPr>
        <p:blipFill>
          <a:blip r:embed="rId5"/>
          <a:stretch>
            <a:fillRect/>
          </a:stretch>
        </p:blipFill>
        <p:spPr>
          <a:xfrm>
            <a:off x="6380655" y="254438"/>
            <a:ext cx="5447315" cy="3043832"/>
          </a:xfrm>
          <a:prstGeom prst="rect">
            <a:avLst/>
          </a:prstGeom>
        </p:spPr>
      </p:pic>
      <p:pic>
        <p:nvPicPr>
          <p:cNvPr id="10" name="New picture"/>
          <p:cNvPicPr/>
          <p:nvPr/>
        </p:nvPicPr>
        <p:blipFill>
          <a:blip r:embed="rId6"/>
          <a:stretch>
            <a:fillRect/>
          </a:stretch>
        </p:blipFill>
        <p:spPr>
          <a:xfrm>
            <a:off x="0" y="3825992"/>
            <a:ext cx="5676145" cy="329826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2026-03-04T12:00:32.208</cp:lastPrinted>
  <dcterms:created xsi:type="dcterms:W3CDTF">2026-03-04T11:00:32Z</dcterms:created>
  <dcterms:modified xsi:type="dcterms:W3CDTF">2026-03-04T11:00:32Z</dcterms:modified>
</cp:coreProperties>
</file>