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8CED4BD9-F727-426C-87E7-0242B3A20EA5}"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FBF2BB53-8FB8-4983-AFBE-9C88398AED6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B18507C-7B79-454E-8BAF-F366264B9A1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1ED7FA70-7EAA-4F48-B18A-92DDB0B2B7B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9CB4BA55-4FB5-43CB-964F-98C9C89EA515}"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2A40AAFD-3EB8-4E54-BC00-33C4A0A73983}"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827285D3-DC80-43CF-84D3-ADC7D1CF9ADB}"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07F5EBA9-F841-4965-948B-B4D06D880B89}"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E79059CB-3D59-4A15-9C09-FAF6ADD8D171}"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9EA4F7E1-539D-4CC8-97E3-3788CD94F693}"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5E46CF15-1B28-4659-B844-3EAAD6937A6C}"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Frederikshavn kommune </a:t>
            </a:r>
          </a:p>
        </p:txBody>
      </p:sp>
      <p:pic>
        <p:nvPicPr>
          <p:cNvPr id="7" name="New picture"/>
          <p:cNvPicPr/>
          <p:nvPr/>
        </p:nvPicPr>
        <p:blipFill>
          <a:blip r:embed="rId4"/>
          <a:stretch>
            <a:fillRect/>
          </a:stretch>
        </p:blipFill>
        <p:spPr>
          <a:xfrm>
            <a:off x="0" y="546762"/>
            <a:ext cx="5676367" cy="3298279"/>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618"/>
            <a:ext cx="5676367" cy="247850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Frederikshavn kommune </a:t>
            </a:r>
          </a:p>
        </p:txBody>
      </p:sp>
      <p:pic>
        <p:nvPicPr>
          <p:cNvPr id="7" name="New picture"/>
          <p:cNvPicPr/>
          <p:nvPr/>
        </p:nvPicPr>
        <p:blipFill>
          <a:blip r:embed="rId4"/>
          <a:stretch>
            <a:fillRect/>
          </a:stretch>
        </p:blipFill>
        <p:spPr>
          <a:xfrm>
            <a:off x="0" y="819708"/>
            <a:ext cx="5676407"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099573"/>
            <a:ext cx="5676407" cy="24784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Frederikshavn kommune </a:t>
            </a:r>
          </a:p>
        </p:txBody>
      </p:sp>
      <p:pic>
        <p:nvPicPr>
          <p:cNvPr id="7" name="New picture"/>
          <p:cNvPicPr/>
          <p:nvPr/>
        </p:nvPicPr>
        <p:blipFill>
          <a:blip r:embed="rId4"/>
          <a:stretch>
            <a:fillRect/>
          </a:stretch>
        </p:blipFill>
        <p:spPr>
          <a:xfrm>
            <a:off x="6151169" y="273012"/>
            <a:ext cx="5676367" cy="3298279"/>
          </a:xfrm>
          <a:prstGeom prst="rect">
            <a:avLst/>
          </a:prstGeom>
        </p:spPr>
      </p:pic>
      <p:pic>
        <p:nvPicPr>
          <p:cNvPr id="8" name="New picture"/>
          <p:cNvPicPr/>
          <p:nvPr/>
        </p:nvPicPr>
        <p:blipFill>
          <a:blip r:embed="rId5"/>
          <a:stretch>
            <a:fillRect/>
          </a:stretch>
        </p:blipFill>
        <p:spPr>
          <a:xfrm>
            <a:off x="0" y="4372563"/>
            <a:ext cx="5676407" cy="2478414"/>
          </a:xfrm>
          <a:prstGeom prst="rect">
            <a:avLst/>
          </a:prstGeom>
        </p:spPr>
      </p:pic>
      <p:sp>
        <p:nvSpPr>
          <p:cNvPr id="9"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pic>
        <p:nvPicPr>
          <p:cNvPr id="10" name="New picture"/>
          <p:cNvPicPr/>
          <p:nvPr/>
        </p:nvPicPr>
        <p:blipFill>
          <a:blip r:embed="rId6"/>
          <a:stretch>
            <a:fillRect/>
          </a:stretch>
        </p:blipFill>
        <p:spPr>
          <a:xfrm>
            <a:off x="0" y="819708"/>
            <a:ext cx="5676407" cy="247841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Frederikshavn kommune </a:t>
            </a:r>
          </a:p>
        </p:txBody>
      </p:sp>
      <p:pic>
        <p:nvPicPr>
          <p:cNvPr id="7" name="New picture"/>
          <p:cNvPicPr/>
          <p:nvPr/>
        </p:nvPicPr>
        <p:blipFill>
          <a:blip r:embed="rId4"/>
          <a:stretch>
            <a:fillRect/>
          </a:stretch>
        </p:blipFill>
        <p:spPr>
          <a:xfrm>
            <a:off x="0" y="819708"/>
            <a:ext cx="5676407"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Frederikshavn kommune </a:t>
            </a:r>
          </a:p>
        </p:txBody>
      </p:sp>
      <p:pic>
        <p:nvPicPr>
          <p:cNvPr id="7" name="New picture"/>
          <p:cNvPicPr/>
          <p:nvPr/>
        </p:nvPicPr>
        <p:blipFill>
          <a:blip r:embed="rId4"/>
          <a:stretch>
            <a:fillRect/>
          </a:stretch>
        </p:blipFill>
        <p:spPr>
          <a:xfrm>
            <a:off x="0" y="819708"/>
            <a:ext cx="5676407" cy="2751699"/>
          </a:xfrm>
          <a:prstGeom prst="rect">
            <a:avLst/>
          </a:prstGeom>
        </p:spPr>
      </p:pic>
      <p:pic>
        <p:nvPicPr>
          <p:cNvPr id="8" name="New picture"/>
          <p:cNvPicPr/>
          <p:nvPr/>
        </p:nvPicPr>
        <p:blipFill>
          <a:blip r:embed="rId5"/>
          <a:stretch>
            <a:fillRect/>
          </a:stretch>
        </p:blipFill>
        <p:spPr>
          <a:xfrm>
            <a:off x="6151430" y="273138"/>
            <a:ext cx="5430345" cy="3298269"/>
          </a:xfrm>
          <a:prstGeom prst="rect">
            <a:avLst/>
          </a:prstGeom>
        </p:spPr>
      </p:pic>
      <p:pic>
        <p:nvPicPr>
          <p:cNvPr id="9" name="New picture"/>
          <p:cNvPicPr/>
          <p:nvPr/>
        </p:nvPicPr>
        <p:blipFill>
          <a:blip r:embed="rId6"/>
          <a:stretch>
            <a:fillRect/>
          </a:stretch>
        </p:blipFill>
        <p:spPr>
          <a:xfrm>
            <a:off x="0" y="4372563"/>
            <a:ext cx="5922470" cy="2478414"/>
          </a:xfrm>
          <a:prstGeom prst="rect">
            <a:avLst/>
          </a:prstGeom>
        </p:spPr>
      </p:pic>
      <p:sp>
        <p:nvSpPr>
          <p:cNvPr id="10"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Frederikshavn kommune </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397625" y="273285"/>
            <a:ext cx="4938219" cy="3024984"/>
          </a:xfrm>
          <a:prstGeom prst="rect">
            <a:avLst/>
          </a:prstGeom>
        </p:spPr>
      </p:pic>
      <p:pic>
        <p:nvPicPr>
          <p:cNvPr id="8" name="New picture"/>
          <p:cNvPicPr/>
          <p:nvPr/>
        </p:nvPicPr>
        <p:blipFill>
          <a:blip r:embed="rId5"/>
          <a:stretch>
            <a:fillRect/>
          </a:stretch>
        </p:blipFill>
        <p:spPr>
          <a:xfrm>
            <a:off x="0" y="3825846"/>
            <a:ext cx="5430345" cy="3024984"/>
          </a:xfrm>
          <a:prstGeom prst="rect">
            <a:avLst/>
          </a:prstGeom>
        </p:spPr>
      </p:pic>
      <p:pic>
        <p:nvPicPr>
          <p:cNvPr id="9" name="New picture"/>
          <p:cNvPicPr/>
          <p:nvPr/>
        </p:nvPicPr>
        <p:blipFill>
          <a:blip r:embed="rId6"/>
          <a:stretch>
            <a:fillRect/>
          </a:stretch>
        </p:blipFill>
        <p:spPr>
          <a:xfrm>
            <a:off x="245909" y="546571"/>
            <a:ext cx="5679122" cy="275471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672" y="3589601"/>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Frederikshavn kommune </a:t>
            </a:r>
          </a:p>
        </p:txBody>
      </p:sp>
      <p:pic>
        <p:nvPicPr>
          <p:cNvPr id="7" name="New picture"/>
          <p:cNvPicPr/>
          <p:nvPr/>
        </p:nvPicPr>
        <p:blipFill>
          <a:blip r:embed="rId4"/>
          <a:stretch>
            <a:fillRect/>
          </a:stretch>
        </p:blipFill>
        <p:spPr>
          <a:xfrm>
            <a:off x="6397626" y="273285"/>
            <a:ext cx="5184282" cy="3024984"/>
          </a:xfrm>
          <a:prstGeom prst="rect">
            <a:avLst/>
          </a:prstGeom>
        </p:spPr>
      </p:pic>
      <p:pic>
        <p:nvPicPr>
          <p:cNvPr id="8" name="New picture"/>
          <p:cNvPicPr/>
          <p:nvPr/>
        </p:nvPicPr>
        <p:blipFill>
          <a:blip r:embed="rId5"/>
          <a:stretch>
            <a:fillRect/>
          </a:stretch>
        </p:blipFill>
        <p:spPr>
          <a:xfrm>
            <a:off x="0" y="3825992"/>
            <a:ext cx="5676272" cy="3298269"/>
          </a:xfrm>
          <a:prstGeom prst="rect">
            <a:avLst/>
          </a:prstGeom>
        </p:spPr>
      </p:pic>
      <p:pic>
        <p:nvPicPr>
          <p:cNvPr id="9" name="New picture"/>
          <p:cNvPicPr/>
          <p:nvPr/>
        </p:nvPicPr>
        <p:blipFill>
          <a:blip r:embed="rId6"/>
          <a:stretch>
            <a:fillRect/>
          </a:stretch>
        </p:blipFill>
        <p:spPr>
          <a:xfrm>
            <a:off x="0" y="819708"/>
            <a:ext cx="5922470" cy="2478414"/>
          </a:xfrm>
          <a:prstGeom prst="rect">
            <a:avLst/>
          </a:prstGeom>
        </p:spPr>
      </p:pic>
      <p:sp>
        <p:nvSpPr>
          <p:cNvPr id="10"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540" y="3589601"/>
            <a:ext cx="5430040"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901" cy="7413888"/>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Frederikshavn kommune </a:t>
            </a:r>
          </a:p>
        </p:txBody>
      </p:sp>
      <p:pic>
        <p:nvPicPr>
          <p:cNvPr id="7" name="New picture"/>
          <p:cNvPicPr/>
          <p:nvPr/>
        </p:nvPicPr>
        <p:blipFill>
          <a:blip r:embed="rId4"/>
          <a:stretch>
            <a:fillRect/>
          </a:stretch>
        </p:blipFill>
        <p:spPr>
          <a:xfrm>
            <a:off x="0" y="819708"/>
            <a:ext cx="5922470" cy="2478414"/>
          </a:xfrm>
          <a:prstGeom prst="rect">
            <a:avLst/>
          </a:prstGeom>
        </p:spPr>
      </p:pic>
      <p:pic>
        <p:nvPicPr>
          <p:cNvPr id="8" name="New picture"/>
          <p:cNvPicPr/>
          <p:nvPr/>
        </p:nvPicPr>
        <p:blipFill>
          <a:blip r:embed="rId5"/>
          <a:stretch>
            <a:fillRect/>
          </a:stretch>
        </p:blipFill>
        <p:spPr>
          <a:xfrm>
            <a:off x="6397625" y="273285"/>
            <a:ext cx="5201253" cy="3024984"/>
          </a:xfrm>
          <a:prstGeom prst="rect">
            <a:avLst/>
          </a:prstGeom>
        </p:spPr>
      </p:pic>
      <p:pic>
        <p:nvPicPr>
          <p:cNvPr id="9" name="New picture"/>
          <p:cNvPicPr/>
          <p:nvPr/>
        </p:nvPicPr>
        <p:blipFill>
          <a:blip r:embed="rId6"/>
          <a:stretch>
            <a:fillRect/>
          </a:stretch>
        </p:blipFill>
        <p:spPr>
          <a:xfrm>
            <a:off x="0" y="3825846"/>
            <a:ext cx="5430345" cy="302498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2026-03-04T11:59:17.506</cp:lastPrinted>
  <dcterms:created xsi:type="dcterms:W3CDTF">2026-03-04T10:59:17Z</dcterms:created>
  <dcterms:modified xsi:type="dcterms:W3CDTF">2026-03-04T10:59:17Z</dcterms:modified>
</cp:coreProperties>
</file>