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7B6101F8-292A-46FE-A3C8-E498F1CB061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83F096E4-475A-4200-9FA3-445A25D7BE5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AEC5EF65-24A5-4430-876E-E9155096EA2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E66CB11-F0A8-40D9-8D85-E543CCA19FC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17907301-775B-444E-9E62-45A2DDEC55DA}"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553EEC16-357E-4F88-ABAF-247ECE808F1A}"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77212ACE-2215-4AE5-9E58-F34EA5EAB2B5}"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7FC34431-6CD4-4C0E-9131-D374EC49599A}"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B5A3812B-638E-41F3-A1FA-1FE144A9A030}"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356E337E-FF02-4AD6-9E10-4252639C9D8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D105A091-AEB4-4797-B2B6-412979B7C02D}"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Brønderslev kommune </a:t>
            </a:r>
          </a:p>
        </p:txBody>
      </p:sp>
      <p:pic>
        <p:nvPicPr>
          <p:cNvPr id="7" name="New picture"/>
          <p:cNvPicPr/>
          <p:nvPr/>
        </p:nvPicPr>
        <p:blipFill>
          <a:blip r:embed="rId4"/>
          <a:stretch>
            <a:fillRect/>
          </a:stretch>
        </p:blipFill>
        <p:spPr>
          <a:xfrm>
            <a:off x="246062" y="546571"/>
            <a:ext cx="5184447" cy="3298451"/>
          </a:xfrm>
          <a:prstGeom prst="rect">
            <a:avLst/>
          </a:prstGeom>
        </p:spPr>
      </p:pic>
      <p:pic>
        <p:nvPicPr>
          <p:cNvPr id="8" name="New picture"/>
          <p:cNvPicPr/>
          <p:nvPr/>
        </p:nvPicPr>
        <p:blipFill>
          <a:blip r:embed="rId5"/>
          <a:stretch>
            <a:fillRect/>
          </a:stretch>
        </p:blipFill>
        <p:spPr>
          <a:xfrm>
            <a:off x="6397626" y="546571"/>
            <a:ext cx="5197396" cy="3025167"/>
          </a:xfrm>
          <a:prstGeom prst="rect">
            <a:avLst/>
          </a:prstGeom>
        </p:spPr>
      </p:pic>
      <p:pic>
        <p:nvPicPr>
          <p:cNvPr id="9" name="New picture"/>
          <p:cNvPicPr/>
          <p:nvPr/>
        </p:nvPicPr>
        <p:blipFill>
          <a:blip r:embed="rId6"/>
          <a:stretch>
            <a:fillRect/>
          </a:stretch>
        </p:blipFill>
        <p:spPr>
          <a:xfrm>
            <a:off x="246062" y="4372563"/>
            <a:ext cx="5184447" cy="220531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Brønderslev kommune </a:t>
            </a:r>
          </a:p>
        </p:txBody>
      </p:sp>
      <p:pic>
        <p:nvPicPr>
          <p:cNvPr id="7" name="New picture"/>
          <p:cNvPicPr/>
          <p:nvPr/>
        </p:nvPicPr>
        <p:blipFill>
          <a:blip r:embed="rId4"/>
          <a:stretch>
            <a:fillRect/>
          </a:stretch>
        </p:blipFill>
        <p:spPr>
          <a:xfrm>
            <a:off x="246062" y="819855"/>
            <a:ext cx="5430480" cy="2205280"/>
          </a:xfrm>
          <a:prstGeom prst="rect">
            <a:avLst/>
          </a:prstGeom>
        </p:spPr>
      </p:pic>
      <p:pic>
        <p:nvPicPr>
          <p:cNvPr id="8" name="New picture"/>
          <p:cNvPicPr/>
          <p:nvPr/>
        </p:nvPicPr>
        <p:blipFill>
          <a:blip r:embed="rId5"/>
          <a:stretch>
            <a:fillRect/>
          </a:stretch>
        </p:blipFill>
        <p:spPr>
          <a:xfrm>
            <a:off x="6397625" y="273285"/>
            <a:ext cx="4938383" cy="3025167"/>
          </a:xfrm>
          <a:prstGeom prst="rect">
            <a:avLst/>
          </a:prstGeom>
        </p:spPr>
      </p:pic>
      <p:pic>
        <p:nvPicPr>
          <p:cNvPr id="9" name="New picture"/>
          <p:cNvPicPr/>
          <p:nvPr/>
        </p:nvPicPr>
        <p:blipFill>
          <a:blip r:embed="rId6"/>
          <a:stretch>
            <a:fillRect/>
          </a:stretch>
        </p:blipFill>
        <p:spPr>
          <a:xfrm>
            <a:off x="246062" y="4099278"/>
            <a:ext cx="5430509" cy="24785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Brønderslev kommune </a:t>
            </a:r>
          </a:p>
        </p:txBody>
      </p:sp>
      <p:pic>
        <p:nvPicPr>
          <p:cNvPr id="7" name="New picture"/>
          <p:cNvPicPr/>
          <p:nvPr/>
        </p:nvPicPr>
        <p:blipFill>
          <a:blip r:embed="rId4"/>
          <a:stretch>
            <a:fillRect/>
          </a:stretch>
        </p:blipFill>
        <p:spPr>
          <a:xfrm>
            <a:off x="6134295" y="273135"/>
            <a:ext cx="5210477" cy="3298596"/>
          </a:xfrm>
          <a:prstGeom prst="rect">
            <a:avLst/>
          </a:prstGeom>
        </p:spPr>
      </p:pic>
      <p:pic>
        <p:nvPicPr>
          <p:cNvPr id="8" name="New picture"/>
          <p:cNvPicPr/>
          <p:nvPr/>
        </p:nvPicPr>
        <p:blipFill>
          <a:blip r:embed="rId5"/>
          <a:stretch>
            <a:fillRect/>
          </a:stretch>
        </p:blipFill>
        <p:spPr>
          <a:xfrm>
            <a:off x="0" y="4372563"/>
            <a:ext cx="5922763" cy="2478740"/>
          </a:xfrm>
          <a:prstGeom prst="rect">
            <a:avLst/>
          </a:prstGeom>
        </p:spPr>
      </p:pic>
      <p:sp>
        <p:nvSpPr>
          <p:cNvPr id="9"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pic>
        <p:nvPicPr>
          <p:cNvPr id="10" name="New picture"/>
          <p:cNvPicPr/>
          <p:nvPr/>
        </p:nvPicPr>
        <p:blipFill>
          <a:blip r:embed="rId6"/>
          <a:stretch>
            <a:fillRect/>
          </a:stretch>
        </p:blipFill>
        <p:spPr>
          <a:xfrm>
            <a:off x="245930" y="819708"/>
            <a:ext cx="5430345" cy="247841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Brønderslev kommune </a:t>
            </a:r>
          </a:p>
        </p:txBody>
      </p:sp>
      <p:sp>
        <p:nvSpPr>
          <p:cNvPr id="7"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pic>
        <p:nvPicPr>
          <p:cNvPr id="8" name="New picture"/>
          <p:cNvPicPr/>
          <p:nvPr/>
        </p:nvPicPr>
        <p:blipFill>
          <a:blip r:embed="rId4"/>
          <a:stretch>
            <a:fillRect/>
          </a:stretch>
        </p:blipFill>
        <p:spPr>
          <a:xfrm>
            <a:off x="0" y="4372563"/>
            <a:ext cx="5922763" cy="2752025"/>
          </a:xfrm>
          <a:prstGeom prst="rect">
            <a:avLst/>
          </a:prstGeom>
        </p:spPr>
      </p:pic>
      <p:pic>
        <p:nvPicPr>
          <p:cNvPr id="9" name="New picture"/>
          <p:cNvPicPr/>
          <p:nvPr/>
        </p:nvPicPr>
        <p:blipFill>
          <a:blip r:embed="rId5"/>
          <a:stretch>
            <a:fillRect/>
          </a:stretch>
        </p:blipFill>
        <p:spPr>
          <a:xfrm>
            <a:off x="245930" y="819708"/>
            <a:ext cx="5430345" cy="2478414"/>
          </a:xfrm>
          <a:prstGeom prst="rect">
            <a:avLst/>
          </a:prstGeom>
        </p:spPr>
      </p:pic>
      <p:pic>
        <p:nvPicPr>
          <p:cNvPr id="10" name="New picture"/>
          <p:cNvPicPr/>
          <p:nvPr/>
        </p:nvPicPr>
        <p:blipFill>
          <a:blip r:embed="rId6"/>
          <a:stretch>
            <a:fillRect/>
          </a:stretch>
        </p:blipFill>
        <p:spPr>
          <a:xfrm>
            <a:off x="6134593" y="273285"/>
            <a:ext cx="5447315" cy="329826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Brønderslev kommune </a:t>
            </a:r>
          </a:p>
        </p:txBody>
      </p:sp>
      <p:pic>
        <p:nvPicPr>
          <p:cNvPr id="7" name="New picture"/>
          <p:cNvPicPr/>
          <p:nvPr/>
        </p:nvPicPr>
        <p:blipFill>
          <a:blip r:embed="rId4"/>
          <a:stretch>
            <a:fillRect/>
          </a:stretch>
        </p:blipFill>
        <p:spPr>
          <a:xfrm>
            <a:off x="0" y="4372563"/>
            <a:ext cx="5922763" cy="2478740"/>
          </a:xfrm>
          <a:prstGeom prst="rect">
            <a:avLst/>
          </a:prstGeom>
        </p:spPr>
      </p:pic>
      <p:sp>
        <p:nvSpPr>
          <p:cNvPr id="8"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pic>
        <p:nvPicPr>
          <p:cNvPr id="9" name="New picture"/>
          <p:cNvPicPr/>
          <p:nvPr/>
        </p:nvPicPr>
        <p:blipFill>
          <a:blip r:embed="rId5"/>
          <a:stretch>
            <a:fillRect/>
          </a:stretch>
        </p:blipFill>
        <p:spPr>
          <a:xfrm>
            <a:off x="245665" y="819708"/>
            <a:ext cx="5430345" cy="2478414"/>
          </a:xfrm>
          <a:prstGeom prst="rect">
            <a:avLst/>
          </a:prstGeom>
        </p:spPr>
      </p:pic>
      <p:pic>
        <p:nvPicPr>
          <p:cNvPr id="10" name="New picture"/>
          <p:cNvPicPr/>
          <p:nvPr/>
        </p:nvPicPr>
        <p:blipFill>
          <a:blip r:embed="rId6"/>
          <a:stretch>
            <a:fillRect/>
          </a:stretch>
        </p:blipFill>
        <p:spPr>
          <a:xfrm>
            <a:off x="6151166" y="273285"/>
            <a:ext cx="5430345" cy="329826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Brønderslev kommune </a:t>
            </a:r>
          </a:p>
        </p:txBody>
      </p:sp>
      <p:pic>
        <p:nvPicPr>
          <p:cNvPr id="6" name="New picture"/>
          <p:cNvPicPr/>
          <p:nvPr/>
        </p:nvPicPr>
        <p:blipFill>
          <a:blip r:embed="rId4"/>
          <a:stretch>
            <a:fillRect/>
          </a:stretch>
        </p:blipFill>
        <p:spPr>
          <a:xfrm>
            <a:off x="6151562" y="273285"/>
            <a:ext cx="5184546" cy="3025277"/>
          </a:xfrm>
          <a:prstGeom prst="rect">
            <a:avLst/>
          </a:prstGeom>
        </p:spPr>
      </p:pic>
      <p:pic>
        <p:nvPicPr>
          <p:cNvPr id="7" name="New picture"/>
          <p:cNvPicPr/>
          <p:nvPr/>
        </p:nvPicPr>
        <p:blipFill>
          <a:blip r:embed="rId5"/>
          <a:stretch>
            <a:fillRect/>
          </a:stretch>
        </p:blipFill>
        <p:spPr>
          <a:xfrm>
            <a:off x="245927" y="3825842"/>
            <a:ext cx="5430639" cy="3298596"/>
          </a:xfrm>
          <a:prstGeom prst="rect">
            <a:avLst/>
          </a:prstGeom>
        </p:spPr>
      </p:pic>
      <p:sp>
        <p:nvSpPr>
          <p:cNvPr id="8"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9" name="New picture"/>
          <p:cNvPicPr/>
          <p:nvPr/>
        </p:nvPicPr>
        <p:blipFill>
          <a:blip r:embed="rId6"/>
          <a:stretch>
            <a:fillRect/>
          </a:stretch>
        </p:blipFill>
        <p:spPr>
          <a:xfrm>
            <a:off x="245909" y="819685"/>
            <a:ext cx="5679122" cy="248142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 Brønderslev kommune </a:t>
            </a:r>
          </a:p>
        </p:txBody>
      </p:sp>
      <p:pic>
        <p:nvPicPr>
          <p:cNvPr id="7" name="New picture"/>
          <p:cNvPicPr/>
          <p:nvPr/>
        </p:nvPicPr>
        <p:blipFill>
          <a:blip r:embed="rId4"/>
          <a:stretch>
            <a:fillRect/>
          </a:stretch>
        </p:blipFill>
        <p:spPr>
          <a:xfrm>
            <a:off x="0" y="819855"/>
            <a:ext cx="5676571" cy="2478596"/>
          </a:xfrm>
          <a:prstGeom prst="rect">
            <a:avLst/>
          </a:prstGeom>
        </p:spPr>
      </p:pic>
      <p:pic>
        <p:nvPicPr>
          <p:cNvPr id="8" name="New picture"/>
          <p:cNvPicPr/>
          <p:nvPr/>
        </p:nvPicPr>
        <p:blipFill>
          <a:blip r:embed="rId5"/>
          <a:stretch>
            <a:fillRect/>
          </a:stretch>
        </p:blipFill>
        <p:spPr>
          <a:xfrm>
            <a:off x="0" y="4099278"/>
            <a:ext cx="5676571" cy="3298451"/>
          </a:xfrm>
          <a:prstGeom prst="rect">
            <a:avLst/>
          </a:prstGeom>
        </p:spPr>
      </p:pic>
      <p:sp>
        <p:nvSpPr>
          <p:cNvPr id="9"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10" name="New picture"/>
          <p:cNvPicPr/>
          <p:nvPr/>
        </p:nvPicPr>
        <p:blipFill>
          <a:blip r:embed="rId6"/>
          <a:stretch>
            <a:fillRect/>
          </a:stretch>
        </p:blipFill>
        <p:spPr>
          <a:xfrm>
            <a:off x="6397625" y="273285"/>
            <a:ext cx="4938383" cy="302516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57" cy="867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Brønderslev kommune </a:t>
            </a:r>
          </a:p>
        </p:txBody>
      </p:sp>
      <p:pic>
        <p:nvPicPr>
          <p:cNvPr id="7" name="New picture"/>
          <p:cNvPicPr/>
          <p:nvPr/>
        </p:nvPicPr>
        <p:blipFill>
          <a:blip r:embed="rId4"/>
          <a:stretch>
            <a:fillRect/>
          </a:stretch>
        </p:blipFill>
        <p:spPr>
          <a:xfrm>
            <a:off x="246062" y="819855"/>
            <a:ext cx="5184447" cy="2205311"/>
          </a:xfrm>
          <a:prstGeom prst="rect">
            <a:avLst/>
          </a:prstGeom>
        </p:spPr>
      </p:pic>
      <p:pic>
        <p:nvPicPr>
          <p:cNvPr id="8" name="New picture"/>
          <p:cNvPicPr/>
          <p:nvPr/>
        </p:nvPicPr>
        <p:blipFill>
          <a:blip r:embed="rId5"/>
          <a:stretch>
            <a:fillRect/>
          </a:stretch>
        </p:blipFill>
        <p:spPr>
          <a:xfrm>
            <a:off x="6151428" y="273135"/>
            <a:ext cx="5184575" cy="3025310"/>
          </a:xfrm>
          <a:prstGeom prst="rect">
            <a:avLst/>
          </a:prstGeom>
        </p:spPr>
      </p:pic>
      <p:pic>
        <p:nvPicPr>
          <p:cNvPr id="9" name="New picture"/>
          <p:cNvPicPr/>
          <p:nvPr/>
        </p:nvPicPr>
        <p:blipFill>
          <a:blip r:embed="rId6"/>
          <a:stretch>
            <a:fillRect/>
          </a:stretch>
        </p:blipFill>
        <p:spPr>
          <a:xfrm>
            <a:off x="246062" y="3552708"/>
            <a:ext cx="5676571" cy="33128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2026-03-04T11:57:47.943</cp:lastPrinted>
  <dcterms:created xsi:type="dcterms:W3CDTF">2026-03-04T10:57:47Z</dcterms:created>
  <dcterms:modified xsi:type="dcterms:W3CDTF">2026-03-04T10:57:47Z</dcterms:modified>
</cp:coreProperties>
</file>