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802EF562-B10B-4586-A783-E2110D1BB8F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815FDF3-666C-4D04-B5EE-7AC13021540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67EED91-AD0E-4077-B91B-4837D0AE997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BA14749-08FC-4C27-88DD-FCD88ACC660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0073F164-5DD0-4984-9E84-C472F1BBC79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45D852EE-B64D-4F00-8101-E50FBEF69BA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E79A2C0A-5FD4-4208-8F77-9CF8D38DF99B}"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30C599C2-5FF0-47CD-BB2A-14CB030E79A1}"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D04E6171-55D2-4269-A7A1-3084723EC8C9}"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0EAC473B-9A79-4B88-819C-AE16BF568911}"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3140D8FE-F740-48B5-9C7C-D5101DC56E7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image" Target="../media/image26.png" /><Relationship Id="rId5" Type="http://schemas.openxmlformats.org/officeDocument/2006/relationships/image" Target="../media/image27.png" /><Relationship Id="rId6" Type="http://schemas.openxmlformats.org/officeDocument/2006/relationships/image" Target="../media/image2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Aalborg kommune </a:t>
            </a:r>
          </a:p>
        </p:txBody>
      </p:sp>
      <p:pic>
        <p:nvPicPr>
          <p:cNvPr id="7" name="New picture"/>
          <p:cNvPicPr/>
          <p:nvPr/>
        </p:nvPicPr>
        <p:blipFill>
          <a:blip r:embed="rId4"/>
          <a:stretch>
            <a:fillRect/>
          </a:stretch>
        </p:blipFill>
        <p:spPr>
          <a:xfrm>
            <a:off x="245665" y="546571"/>
            <a:ext cx="5430345" cy="3298269"/>
          </a:xfrm>
          <a:prstGeom prst="rect">
            <a:avLst/>
          </a:prstGeom>
        </p:spPr>
      </p:pic>
      <p:pic>
        <p:nvPicPr>
          <p:cNvPr id="8" name="New picture"/>
          <p:cNvPicPr/>
          <p:nvPr/>
        </p:nvPicPr>
        <p:blipFill>
          <a:blip r:embed="rId5"/>
          <a:stretch>
            <a:fillRect/>
          </a:stretch>
        </p:blipFill>
        <p:spPr>
          <a:xfrm>
            <a:off x="6151169" y="546762"/>
            <a:ext cx="5676367" cy="3298279"/>
          </a:xfrm>
          <a:prstGeom prst="rect">
            <a:avLst/>
          </a:prstGeom>
        </p:spPr>
      </p:pic>
      <p:pic>
        <p:nvPicPr>
          <p:cNvPr id="9" name="New picture"/>
          <p:cNvPicPr/>
          <p:nvPr/>
        </p:nvPicPr>
        <p:blipFill>
          <a:blip r:embed="rId6"/>
          <a:stretch>
            <a:fillRect/>
          </a:stretch>
        </p:blipFill>
        <p:spPr>
          <a:xfrm>
            <a:off x="245665"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Aalborg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245930" y="4372563"/>
            <a:ext cx="5430345"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Aalborg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273285"/>
            <a:ext cx="5447315" cy="3317117"/>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Aalborg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922470"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Aalborg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562" y="273285"/>
            <a:ext cx="5447315" cy="329826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Aalborg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151562" y="273285"/>
            <a:ext cx="5447315" cy="3043832"/>
          </a:xfrm>
          <a:prstGeom prst="rect">
            <a:avLst/>
          </a:prstGeom>
        </p:spPr>
      </p:pic>
      <p:pic>
        <p:nvPicPr>
          <p:cNvPr id="8" name="New picture"/>
          <p:cNvPicPr/>
          <p:nvPr/>
        </p:nvPicPr>
        <p:blipFill>
          <a:blip r:embed="rId5"/>
          <a:stretch>
            <a:fillRect/>
          </a:stretch>
        </p:blipFill>
        <p:spPr>
          <a:xfrm>
            <a:off x="245665" y="3825846"/>
            <a:ext cx="5430345" cy="3024984"/>
          </a:xfrm>
          <a:prstGeom prst="rect">
            <a:avLst/>
          </a:prstGeom>
        </p:spPr>
      </p:pic>
      <p:pic>
        <p:nvPicPr>
          <p:cNvPr id="9" name="New picture"/>
          <p:cNvPicPr/>
          <p:nvPr/>
        </p:nvPicPr>
        <p:blipFill>
          <a:blip r:embed="rId6"/>
          <a:stretch>
            <a:fillRect/>
          </a:stretch>
        </p:blipFill>
        <p:spPr>
          <a:xfrm>
            <a:off x="245601" y="54674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Aalborg kommune </a:t>
            </a:r>
          </a:p>
        </p:txBody>
      </p:sp>
      <p:pic>
        <p:nvPicPr>
          <p:cNvPr id="7" name="New picture"/>
          <p:cNvPicPr/>
          <p:nvPr/>
        </p:nvPicPr>
        <p:blipFill>
          <a:blip r:embed="rId4"/>
          <a:stretch>
            <a:fillRect/>
          </a:stretch>
        </p:blipFill>
        <p:spPr>
          <a:xfrm>
            <a:off x="0" y="819708"/>
            <a:ext cx="5922470" cy="2478414"/>
          </a:xfrm>
          <a:prstGeom prst="rect">
            <a:avLst/>
          </a:prstGeom>
        </p:spPr>
      </p:pic>
      <p:pic>
        <p:nvPicPr>
          <p:cNvPr id="8" name="New picture"/>
          <p:cNvPicPr/>
          <p:nvPr/>
        </p:nvPicPr>
        <p:blipFill>
          <a:blip r:embed="rId5"/>
          <a:stretch>
            <a:fillRect/>
          </a:stretch>
        </p:blipFill>
        <p:spPr>
          <a:xfrm>
            <a:off x="6397626" y="273285"/>
            <a:ext cx="4954927" cy="3043832"/>
          </a:xfrm>
          <a:prstGeom prst="rect">
            <a:avLst/>
          </a:prstGeom>
        </p:spPr>
      </p:pic>
      <p:pic>
        <p:nvPicPr>
          <p:cNvPr id="9" name="New picture"/>
          <p:cNvPicPr/>
          <p:nvPr/>
        </p:nvPicPr>
        <p:blipFill>
          <a:blip r:embed="rId6"/>
          <a:stretch>
            <a:fillRect/>
          </a:stretch>
        </p:blipFill>
        <p:spPr>
          <a:xfrm>
            <a:off x="245669" y="3825856"/>
            <a:ext cx="5676367" cy="3298279"/>
          </a:xfrm>
          <a:prstGeom prst="rect">
            <a:avLst/>
          </a:prstGeom>
        </p:spPr>
      </p:pic>
      <p:sp>
        <p:nvSpPr>
          <p:cNvPr id="10"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Aalborg kommune </a:t>
            </a:r>
          </a:p>
        </p:txBody>
      </p:sp>
      <p:pic>
        <p:nvPicPr>
          <p:cNvPr id="7" name="New picture"/>
          <p:cNvPicPr/>
          <p:nvPr/>
        </p:nvPicPr>
        <p:blipFill>
          <a:blip r:embed="rId4"/>
          <a:stretch>
            <a:fillRect/>
          </a:stretch>
        </p:blipFill>
        <p:spPr>
          <a:xfrm>
            <a:off x="245669" y="819774"/>
            <a:ext cx="5676367" cy="2478505"/>
          </a:xfrm>
          <a:prstGeom prst="rect">
            <a:avLst/>
          </a:prstGeom>
        </p:spPr>
      </p:pic>
      <p:pic>
        <p:nvPicPr>
          <p:cNvPr id="8" name="New picture"/>
          <p:cNvPicPr/>
          <p:nvPr/>
        </p:nvPicPr>
        <p:blipFill>
          <a:blip r:embed="rId5"/>
          <a:stretch>
            <a:fillRect/>
          </a:stretch>
        </p:blipFill>
        <p:spPr>
          <a:xfrm>
            <a:off x="6397625" y="273285"/>
            <a:ext cx="5201253" cy="3043832"/>
          </a:xfrm>
          <a:prstGeom prst="rect">
            <a:avLst/>
          </a:prstGeom>
        </p:spPr>
      </p:pic>
      <p:pic>
        <p:nvPicPr>
          <p:cNvPr id="9" name="New picture"/>
          <p:cNvPicPr/>
          <p:nvPr/>
        </p:nvPicPr>
        <p:blipFill>
          <a:blip r:embed="rId6"/>
          <a:stretch>
            <a:fillRect/>
          </a:stretch>
        </p:blipFill>
        <p:spPr>
          <a:xfrm>
            <a:off x="246062" y="3825992"/>
            <a:ext cx="5184282" cy="3024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2026-03-04T12:10:27.250</cp:lastPrinted>
  <dcterms:created xsi:type="dcterms:W3CDTF">2026-03-04T11:10:27Z</dcterms:created>
  <dcterms:modified xsi:type="dcterms:W3CDTF">2026-03-04T11:10:27Z</dcterms:modified>
</cp:coreProperties>
</file>