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608F3A70-074A-4D45-8F45-5D405A14F20D}"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353D130-84AD-4698-BD7B-472558A99B5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8AAC605-554E-41DA-919F-142729FCDDD0}"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D9F99208-10D9-4EB1-906C-C118697E625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5AED04A7-2441-4441-A776-30A7AEC372E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BF5A357E-420F-4EC6-8B15-715F27EAFB1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46921396-65BA-40C3-A8D1-D6A44BE8AEB1}"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93417495-D6C1-4231-B49B-4BD2BBEF3773}"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20E52981-75A4-4B49-9F71-4F462A15F9B6}"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9D0E7261-47CE-41B3-A3CF-BAE71C861C42}"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93B70FFA-953B-45CF-A8F1-665D061DF56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15.pn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png" /><Relationship Id="rId3" Type="http://schemas.openxmlformats.org/officeDocument/2006/relationships/image" Target="../media/image15.png" /><Relationship Id="rId4" Type="http://schemas.openxmlformats.org/officeDocument/2006/relationships/image" Target="../media/image20.png" /><Relationship Id="rId5" Type="http://schemas.openxmlformats.org/officeDocument/2006/relationships/image" Target="../media/image21.png" /><Relationship Id="rId6" Type="http://schemas.openxmlformats.org/officeDocument/2006/relationships/image" Target="../media/image2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3.png"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3.png" /><Relationship Id="rId3" Type="http://schemas.openxmlformats.org/officeDocument/2006/relationships/image" Target="../media/image24.png" /><Relationship Id="rId4" Type="http://schemas.openxmlformats.org/officeDocument/2006/relationships/image" Target="../media/image28.png" /><Relationship Id="rId5" Type="http://schemas.openxmlformats.org/officeDocument/2006/relationships/image" Target="../media/image29.png" /><Relationship Id="rId6" Type="http://schemas.openxmlformats.org/officeDocument/2006/relationships/image" Target="../media/image3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
        <p:nvSpPr>
          <p:cNvPr id="3" name="New shape"/>
          <p:cNvSpPr/>
          <p:nvPr/>
        </p:nvSpPr>
        <p:spPr>
          <a:xfrm>
            <a:off x="749131" y="45149"/>
            <a:ext cx="11782304" cy="265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621" b="1">
                <a:solidFill>
                  <a:prstClr val="black"/>
                </a:solidFill>
              </a:rPr>
              <a:t>Resultatoverblik - </a:t>
            </a:r>
            <a:br>
              <a:rPr sz="7621" b="1">
                <a:solidFill>
                  <a:prstClr val="black"/>
                </a:solidFill>
              </a:rPr>
            </a:br>
            <a:r>
              <a:rPr sz="7621" b="1">
                <a:solidFill>
                  <a:prstClr val="black"/>
                </a:solidFill>
              </a:rPr>
              <a:t>Vesthimmerlands Kommune</a:t>
            </a:r>
            <a:br>
              <a:rPr sz="7621" b="1">
                <a:solidFill>
                  <a:prstClr val="black"/>
                </a:solidFill>
              </a:rPr>
            </a:br>
          </a:p>
        </p:txBody>
      </p:sp>
      <p:sp>
        <p:nvSpPr>
          <p:cNvPr id="4"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Vesthimmerlands kommune </a:t>
            </a:r>
          </a:p>
        </p:txBody>
      </p:sp>
      <p:pic>
        <p:nvPicPr>
          <p:cNvPr id="7" name="New picture"/>
          <p:cNvPicPr/>
          <p:nvPr/>
        </p:nvPicPr>
        <p:blipFill>
          <a:blip r:embed="rId4"/>
          <a:stretch>
            <a:fillRect/>
          </a:stretch>
        </p:blipFill>
        <p:spPr>
          <a:xfrm>
            <a:off x="333894" y="668867"/>
            <a:ext cx="7380598" cy="4036264"/>
          </a:xfrm>
          <a:prstGeom prst="rect">
            <a:avLst/>
          </a:prstGeom>
        </p:spPr>
      </p:pic>
      <p:pic>
        <p:nvPicPr>
          <p:cNvPr id="8" name="New picture"/>
          <p:cNvPicPr/>
          <p:nvPr/>
        </p:nvPicPr>
        <p:blipFill>
          <a:blip r:embed="rId5"/>
          <a:stretch>
            <a:fillRect/>
          </a:stretch>
        </p:blipFill>
        <p:spPr>
          <a:xfrm>
            <a:off x="8360298" y="669101"/>
            <a:ext cx="7714976" cy="4036276"/>
          </a:xfrm>
          <a:prstGeom prst="rect">
            <a:avLst/>
          </a:prstGeom>
        </p:spPr>
      </p:pic>
      <p:pic>
        <p:nvPicPr>
          <p:cNvPr id="9" name="New picture"/>
          <p:cNvPicPr/>
          <p:nvPr/>
        </p:nvPicPr>
        <p:blipFill>
          <a:blip r:embed="rId6"/>
          <a:stretch>
            <a:fillRect/>
          </a:stretch>
        </p:blipFill>
        <p:spPr>
          <a:xfrm>
            <a:off x="333894" y="5350933"/>
            <a:ext cx="7380598"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Vesthimmerlands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833" y="668867"/>
            <a:ext cx="7380413" cy="3724896"/>
          </a:xfrm>
          <a:prstGeom prst="rect">
            <a:avLst/>
          </a:prstGeom>
        </p:spPr>
      </p:pic>
      <p:pic>
        <p:nvPicPr>
          <p:cNvPr id="9" name="New picture"/>
          <p:cNvPicPr/>
          <p:nvPr/>
        </p:nvPicPr>
        <p:blipFill>
          <a:blip r:embed="rId6"/>
          <a:stretch>
            <a:fillRect/>
          </a:stretch>
        </p:blipFill>
        <p:spPr>
          <a:xfrm>
            <a:off x="333894" y="5350933"/>
            <a:ext cx="7380598" cy="30329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Vesthimmerlands kommune </a:t>
            </a:r>
          </a:p>
        </p:txBody>
      </p:sp>
      <p:pic>
        <p:nvPicPr>
          <p:cNvPr id="7" name="New picture"/>
          <p:cNvPicPr/>
          <p:nvPr/>
        </p:nvPicPr>
        <p:blipFill>
          <a:blip r:embed="rId4"/>
          <a:stretch>
            <a:fillRect/>
          </a:stretch>
        </p:blipFill>
        <p:spPr>
          <a:xfrm>
            <a:off x="334253" y="1003120"/>
            <a:ext cx="7380598" cy="3032964"/>
          </a:xfrm>
          <a:prstGeom prst="rect">
            <a:avLst/>
          </a:prstGeom>
        </p:spPr>
      </p:pic>
      <p:pic>
        <p:nvPicPr>
          <p:cNvPr id="8" name="New picture"/>
          <p:cNvPicPr/>
          <p:nvPr/>
        </p:nvPicPr>
        <p:blipFill>
          <a:blip r:embed="rId5"/>
          <a:stretch>
            <a:fillRect/>
          </a:stretch>
        </p:blipFill>
        <p:spPr>
          <a:xfrm>
            <a:off x="8360832" y="668867"/>
            <a:ext cx="7403662" cy="372489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926609" y="4727035"/>
            <a:ext cx="6976556"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695267" y="0"/>
            <a:ext cx="690129" cy="9072588"/>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Vesthimmerlands kommune </a:t>
            </a:r>
          </a:p>
        </p:txBody>
      </p:sp>
      <p:pic>
        <p:nvPicPr>
          <p:cNvPr id="7" name="New picture"/>
          <p:cNvPicPr/>
          <p:nvPr/>
        </p:nvPicPr>
        <p:blipFill>
          <a:blip r:embed="rId4"/>
          <a:stretch>
            <a:fillRect/>
          </a:stretch>
        </p:blipFill>
        <p:spPr>
          <a:xfrm>
            <a:off x="333898" y="1003200"/>
            <a:ext cx="7714976" cy="3033076"/>
          </a:xfrm>
          <a:prstGeom prst="rect">
            <a:avLst/>
          </a:prstGeom>
        </p:spPr>
      </p:pic>
      <p:pic>
        <p:nvPicPr>
          <p:cNvPr id="8" name="New picture"/>
          <p:cNvPicPr/>
          <p:nvPr/>
        </p:nvPicPr>
        <p:blipFill>
          <a:blip r:embed="rId5"/>
          <a:stretch>
            <a:fillRect/>
          </a:stretch>
        </p:blipFill>
        <p:spPr>
          <a:xfrm>
            <a:off x="9029700" y="668867"/>
            <a:ext cx="7069229" cy="3701831"/>
          </a:xfrm>
          <a:prstGeom prst="rect">
            <a:avLst/>
          </a:prstGeom>
        </p:spPr>
      </p:pic>
      <p:pic>
        <p:nvPicPr>
          <p:cNvPr id="9" name="New picture"/>
          <p:cNvPicPr/>
          <p:nvPr/>
        </p:nvPicPr>
        <p:blipFill>
          <a:blip r:embed="rId6"/>
          <a:stretch>
            <a:fillRect/>
          </a:stretch>
        </p:blipFill>
        <p:spPr>
          <a:xfrm>
            <a:off x="0" y="5350933"/>
            <a:ext cx="8383898"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Vesthimmerlands kommune </a:t>
            </a:r>
          </a:p>
        </p:txBody>
      </p:sp>
      <p:sp>
        <p:nvSpPr>
          <p:cNvPr id="7"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pic>
        <p:nvPicPr>
          <p:cNvPr id="8" name="New picture"/>
          <p:cNvPicPr/>
          <p:nvPr/>
        </p:nvPicPr>
        <p:blipFill>
          <a:blip r:embed="rId4"/>
          <a:stretch>
            <a:fillRect/>
          </a:stretch>
        </p:blipFill>
        <p:spPr>
          <a:xfrm>
            <a:off x="333894" y="1003120"/>
            <a:ext cx="7380598" cy="3032964"/>
          </a:xfrm>
          <a:prstGeom prst="rect">
            <a:avLst/>
          </a:prstGeom>
        </p:spPr>
      </p:pic>
      <p:pic>
        <p:nvPicPr>
          <p:cNvPr id="9" name="New picture"/>
          <p:cNvPicPr/>
          <p:nvPr/>
        </p:nvPicPr>
        <p:blipFill>
          <a:blip r:embed="rId5"/>
          <a:stretch>
            <a:fillRect/>
          </a:stretch>
        </p:blipFill>
        <p:spPr>
          <a:xfrm>
            <a:off x="8360298" y="334099"/>
            <a:ext cx="7714976" cy="4036276"/>
          </a:xfrm>
          <a:prstGeom prst="rect">
            <a:avLst/>
          </a:prstGeom>
        </p:spPr>
      </p:pic>
      <p:pic>
        <p:nvPicPr>
          <p:cNvPr id="10" name="New picture"/>
          <p:cNvPicPr/>
          <p:nvPr/>
        </p:nvPicPr>
        <p:blipFill>
          <a:blip r:embed="rId6"/>
          <a:stretch>
            <a:fillRect/>
          </a:stretch>
        </p:blipFill>
        <p:spPr>
          <a:xfrm>
            <a:off x="0" y="5350933"/>
            <a:ext cx="7715030" cy="30329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Vesthimmerlands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695267" y="334433"/>
            <a:ext cx="7069229" cy="3724896"/>
          </a:xfrm>
          <a:prstGeom prst="rect">
            <a:avLst/>
          </a:prstGeom>
        </p:spPr>
      </p:pic>
      <p:pic>
        <p:nvPicPr>
          <p:cNvPr id="8" name="New picture"/>
          <p:cNvPicPr/>
          <p:nvPr/>
        </p:nvPicPr>
        <p:blipFill>
          <a:blip r:embed="rId5"/>
          <a:stretch>
            <a:fillRect/>
          </a:stretch>
        </p:blipFill>
        <p:spPr>
          <a:xfrm>
            <a:off x="311370" y="4659002"/>
            <a:ext cx="7403662" cy="3724896"/>
          </a:xfrm>
          <a:prstGeom prst="rect">
            <a:avLst/>
          </a:prstGeom>
        </p:spPr>
      </p:pic>
      <p:pic>
        <p:nvPicPr>
          <p:cNvPr id="9" name="New picture"/>
          <p:cNvPicPr/>
          <p:nvPr/>
        </p:nvPicPr>
        <p:blipFill>
          <a:blip r:embed="rId6"/>
          <a:stretch>
            <a:fillRect/>
          </a:stretch>
        </p:blipFill>
        <p:spPr>
          <a:xfrm>
            <a:off x="333807" y="669075"/>
            <a:ext cx="7718720" cy="337108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855796" y="4392782"/>
            <a:ext cx="6907362" cy="427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695267"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9052349" cy="106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Vesthimmerlands kommune </a:t>
            </a:r>
          </a:p>
        </p:txBody>
      </p:sp>
      <p:sp>
        <p:nvSpPr>
          <p:cNvPr id="7"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8" name="New picture"/>
          <p:cNvPicPr/>
          <p:nvPr/>
        </p:nvPicPr>
        <p:blipFill>
          <a:blip r:embed="rId4"/>
          <a:stretch>
            <a:fillRect/>
          </a:stretch>
        </p:blipFill>
        <p:spPr>
          <a:xfrm>
            <a:off x="0" y="1003120"/>
            <a:ext cx="8049465" cy="3032964"/>
          </a:xfrm>
          <a:prstGeom prst="rect">
            <a:avLst/>
          </a:prstGeom>
        </p:spPr>
      </p:pic>
      <p:pic>
        <p:nvPicPr>
          <p:cNvPr id="9" name="New picture"/>
          <p:cNvPicPr/>
          <p:nvPr/>
        </p:nvPicPr>
        <p:blipFill>
          <a:blip r:embed="rId5"/>
          <a:stretch>
            <a:fillRect/>
          </a:stretch>
        </p:blipFill>
        <p:spPr>
          <a:xfrm>
            <a:off x="9029700" y="334433"/>
            <a:ext cx="7069229" cy="3701831"/>
          </a:xfrm>
          <a:prstGeom prst="rect">
            <a:avLst/>
          </a:prstGeom>
        </p:spPr>
      </p:pic>
      <p:pic>
        <p:nvPicPr>
          <p:cNvPr id="10" name="New picture"/>
          <p:cNvPicPr/>
          <p:nvPr/>
        </p:nvPicPr>
        <p:blipFill>
          <a:blip r:embed="rId6"/>
          <a:stretch>
            <a:fillRect/>
          </a:stretch>
        </p:blipFill>
        <p:spPr>
          <a:xfrm>
            <a:off x="333898" y="4681899"/>
            <a:ext cx="7714976" cy="403627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9190228" y="4392782"/>
            <a:ext cx="6642122" cy="3840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9029700" y="0"/>
            <a:ext cx="690129" cy="9072588"/>
          </a:xfrm>
          <a:prstGeom prst="rect">
            <a:avLst/>
          </a:prstGeom>
        </p:spPr>
      </p:pic>
      <p:pic>
        <p:nvPicPr>
          <p:cNvPr id="5" name="New picture"/>
          <p:cNvPicPr/>
          <p:nvPr/>
        </p:nvPicPr>
        <p:blipFill>
          <a:blip r:embed="rId3"/>
          <a:stretch>
            <a:fillRect/>
          </a:stretch>
        </p:blipFill>
        <p:spPr>
          <a:xfrm>
            <a:off x="0" y="3678767"/>
            <a:ext cx="16093393" cy="709230"/>
          </a:xfrm>
          <a:prstGeom prst="rect">
            <a:avLst/>
          </a:prstGeom>
        </p:spPr>
      </p:pic>
      <p:sp>
        <p:nvSpPr>
          <p:cNvPr id="6" name="New shape"/>
          <p:cNvSpPr/>
          <p:nvPr/>
        </p:nvSpPr>
        <p:spPr>
          <a:xfrm>
            <a:off x="160528" y="45149"/>
            <a:ext cx="9386783" cy="106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Vesthimmerlands kommune </a:t>
            </a:r>
          </a:p>
        </p:txBody>
      </p:sp>
      <p:pic>
        <p:nvPicPr>
          <p:cNvPr id="7" name="New picture"/>
          <p:cNvPicPr/>
          <p:nvPr/>
        </p:nvPicPr>
        <p:blipFill>
          <a:blip r:embed="rId4"/>
          <a:stretch>
            <a:fillRect/>
          </a:stretch>
        </p:blipFill>
        <p:spPr>
          <a:xfrm>
            <a:off x="333898" y="1003200"/>
            <a:ext cx="7714976" cy="3033076"/>
          </a:xfrm>
          <a:prstGeom prst="rect">
            <a:avLst/>
          </a:prstGeom>
        </p:spPr>
      </p:pic>
      <p:pic>
        <p:nvPicPr>
          <p:cNvPr id="8" name="New picture"/>
          <p:cNvPicPr/>
          <p:nvPr/>
        </p:nvPicPr>
        <p:blipFill>
          <a:blip r:embed="rId5"/>
          <a:stretch>
            <a:fillRect/>
          </a:stretch>
        </p:blipFill>
        <p:spPr>
          <a:xfrm>
            <a:off x="9341070" y="645802"/>
            <a:ext cx="6423427" cy="3390462"/>
          </a:xfrm>
          <a:prstGeom prst="rect">
            <a:avLst/>
          </a:prstGeom>
        </p:spPr>
      </p:pic>
      <p:pic>
        <p:nvPicPr>
          <p:cNvPr id="9" name="New picture"/>
          <p:cNvPicPr/>
          <p:nvPr/>
        </p:nvPicPr>
        <p:blipFill>
          <a:blip r:embed="rId6"/>
          <a:stretch>
            <a:fillRect/>
          </a:stretch>
        </p:blipFill>
        <p:spPr>
          <a:xfrm>
            <a:off x="334433" y="4682067"/>
            <a:ext cx="7403662" cy="372489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B61FFE-62FD-4C28-9595-A5C6AB1D19F3}"/>
</file>

<file path=customXml/itemProps2.xml><?xml version="1.0" encoding="utf-8"?>
<ds:datastoreItem xmlns:ds="http://schemas.openxmlformats.org/officeDocument/2006/customXml" ds:itemID="{65A95AB7-9EA5-405A-8DEC-8226A254F2F6}"/>
</file>

<file path=customXml/itemProps3.xml><?xml version="1.0" encoding="utf-8"?>
<ds:datastoreItem xmlns:ds="http://schemas.openxmlformats.org/officeDocument/2006/customXml" ds:itemID="{00F1A3B4-6909-4E39-AF74-0F9FC4C03BB0}"/>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2026-03-27T13:18:38Z</cp:lastPrinted>
  <dcterms:created xsi:type="dcterms:W3CDTF">2026-03-27T12:18:38Z</dcterms:created>
  <dcterms:modified xsi:type="dcterms:W3CDTF">2026-03-27T12:18:38Z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