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548E647B-ABE0-4EC1-A615-A0A434AB73F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91168DC-497B-4765-9A21-701F335FA15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0A72A74-5007-4235-AEF6-7673A40F245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E744832-C3F5-4D00-9E97-C1DB86BFA4A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2CC94630-CB3F-4FFB-8C1E-69694A8BF2D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447B5B76-6253-43FC-9363-914BAA9883D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349DD553-DD62-4777-BC1A-01DC01E12683}"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C1E5D0BE-D3FC-4955-BED4-9602A90D55F6}"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F3C41A99-6C76-4868-A6D0-70818824C0A2}"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5AC40BB-A759-4336-AE10-4A19EA1C870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A34B95C7-BC8B-4853-A743-1F9CE6EF0A9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26.png" /><Relationship Id="rId5" Type="http://schemas.openxmlformats.org/officeDocument/2006/relationships/image" Target="../media/image27.png" /><Relationship Id="rId6" Type="http://schemas.openxmlformats.org/officeDocument/2006/relationships/image" Target="../media/image2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749131" y="45149"/>
            <a:ext cx="7652453"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Thisted Kommune</a:t>
            </a:r>
            <a:br>
              <a:rPr sz="7621" b="1">
                <a:solidFill>
                  <a:prstClr val="black"/>
                </a:solidFill>
              </a:rPr>
            </a:b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Thisted kommune </a:t>
            </a:r>
          </a:p>
        </p:txBody>
      </p:sp>
      <p:pic>
        <p:nvPicPr>
          <p:cNvPr id="7" name="New picture"/>
          <p:cNvPicPr/>
          <p:nvPr/>
        </p:nvPicPr>
        <p:blipFill>
          <a:blip r:embed="rId4"/>
          <a:stretch>
            <a:fillRect/>
          </a:stretch>
        </p:blipFill>
        <p:spPr>
          <a:xfrm>
            <a:off x="334253" y="668867"/>
            <a:ext cx="7046164" cy="4036264"/>
          </a:xfrm>
          <a:prstGeom prst="rect">
            <a:avLst/>
          </a:prstGeom>
        </p:spPr>
      </p:pic>
      <p:pic>
        <p:nvPicPr>
          <p:cNvPr id="8" name="New picture"/>
          <p:cNvPicPr/>
          <p:nvPr/>
        </p:nvPicPr>
        <p:blipFill>
          <a:blip r:embed="rId5"/>
          <a:stretch>
            <a:fillRect/>
          </a:stretch>
        </p:blipFill>
        <p:spPr>
          <a:xfrm>
            <a:off x="8360834" y="668867"/>
            <a:ext cx="7714674" cy="4036264"/>
          </a:xfrm>
          <a:prstGeom prst="rect">
            <a:avLst/>
          </a:prstGeom>
        </p:spPr>
      </p:pic>
      <p:pic>
        <p:nvPicPr>
          <p:cNvPr id="9" name="New picture"/>
          <p:cNvPicPr/>
          <p:nvPr/>
        </p:nvPicPr>
        <p:blipFill>
          <a:blip r:embed="rId6"/>
          <a:stretch>
            <a:fillRect/>
          </a:stretch>
        </p:blipFill>
        <p:spPr>
          <a:xfrm>
            <a:off x="334253"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Thisted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2" y="334433"/>
            <a:ext cx="7403662" cy="4036264"/>
          </a:xfrm>
          <a:prstGeom prst="rect">
            <a:avLst/>
          </a:prstGeom>
        </p:spPr>
      </p:pic>
      <p:pic>
        <p:nvPicPr>
          <p:cNvPr id="9" name="New picture"/>
          <p:cNvPicPr/>
          <p:nvPr/>
        </p:nvPicPr>
        <p:blipFill>
          <a:blip r:embed="rId6"/>
          <a:stretch>
            <a:fillRect/>
          </a:stretch>
        </p:blipFill>
        <p:spPr>
          <a:xfrm>
            <a:off x="334433" y="5016501"/>
            <a:ext cx="6423427" cy="336721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Thisted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2" y="668867"/>
            <a:ext cx="7403662" cy="372489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Thisted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2" y="334433"/>
            <a:ext cx="7403662" cy="4036264"/>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Thisted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3" y="334433"/>
            <a:ext cx="7380413" cy="4059329"/>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Thisted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360832" y="334433"/>
            <a:ext cx="7403662" cy="3724896"/>
          </a:xfrm>
          <a:prstGeom prst="rect">
            <a:avLst/>
          </a:prstGeom>
        </p:spPr>
      </p:pic>
      <p:pic>
        <p:nvPicPr>
          <p:cNvPr id="8" name="New picture"/>
          <p:cNvPicPr/>
          <p:nvPr/>
        </p:nvPicPr>
        <p:blipFill>
          <a:blip r:embed="rId5"/>
          <a:stretch>
            <a:fillRect/>
          </a:stretch>
        </p:blipFill>
        <p:spPr>
          <a:xfrm>
            <a:off x="334253" y="4681886"/>
            <a:ext cx="7046164" cy="3701831"/>
          </a:xfrm>
          <a:prstGeom prst="rect">
            <a:avLst/>
          </a:prstGeom>
        </p:spPr>
      </p:pic>
      <p:pic>
        <p:nvPicPr>
          <p:cNvPr id="9" name="New picture"/>
          <p:cNvPicPr/>
          <p:nvPr/>
        </p:nvPicPr>
        <p:blipFill>
          <a:blip r:embed="rId6"/>
          <a:stretch>
            <a:fillRect/>
          </a:stretch>
        </p:blipFill>
        <p:spPr>
          <a:xfrm>
            <a:off x="333807" y="669075"/>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Thisted kommune </a:t>
            </a:r>
          </a:p>
        </p:txBody>
      </p:sp>
      <p:pic>
        <p:nvPicPr>
          <p:cNvPr id="7" name="New picture"/>
          <p:cNvPicPr/>
          <p:nvPr/>
        </p:nvPicPr>
        <p:blipFill>
          <a:blip r:embed="rId4"/>
          <a:stretch>
            <a:fillRect/>
          </a:stretch>
        </p:blipFill>
        <p:spPr>
          <a:xfrm>
            <a:off x="0" y="1003120"/>
            <a:ext cx="8049465" cy="3032964"/>
          </a:xfrm>
          <a:prstGeom prst="rect">
            <a:avLst/>
          </a:prstGeom>
        </p:spPr>
      </p:pic>
      <p:pic>
        <p:nvPicPr>
          <p:cNvPr id="8" name="New picture"/>
          <p:cNvPicPr/>
          <p:nvPr/>
        </p:nvPicPr>
        <p:blipFill>
          <a:blip r:embed="rId5"/>
          <a:stretch>
            <a:fillRect/>
          </a:stretch>
        </p:blipFill>
        <p:spPr>
          <a:xfrm>
            <a:off x="8695267" y="334433"/>
            <a:ext cx="7069229" cy="3724896"/>
          </a:xfrm>
          <a:prstGeom prst="rect">
            <a:avLst/>
          </a:prstGeom>
        </p:spPr>
      </p:pic>
      <p:pic>
        <p:nvPicPr>
          <p:cNvPr id="9" name="New picture"/>
          <p:cNvPicPr/>
          <p:nvPr/>
        </p:nvPicPr>
        <p:blipFill>
          <a:blip r:embed="rId6"/>
          <a:stretch>
            <a:fillRect/>
          </a:stretch>
        </p:blipFill>
        <p:spPr>
          <a:xfrm>
            <a:off x="333898" y="4681899"/>
            <a:ext cx="7714976" cy="4036276"/>
          </a:xfrm>
          <a:prstGeom prst="rect">
            <a:avLst/>
          </a:prstGeom>
        </p:spPr>
      </p:pic>
      <p:sp>
        <p:nvSpPr>
          <p:cNvPr id="10"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Thisted kommune </a:t>
            </a:r>
          </a:p>
        </p:txBody>
      </p:sp>
      <p:pic>
        <p:nvPicPr>
          <p:cNvPr id="7" name="New picture"/>
          <p:cNvPicPr/>
          <p:nvPr/>
        </p:nvPicPr>
        <p:blipFill>
          <a:blip r:embed="rId4"/>
          <a:stretch>
            <a:fillRect/>
          </a:stretch>
        </p:blipFill>
        <p:spPr>
          <a:xfrm>
            <a:off x="334433" y="668867"/>
            <a:ext cx="7714848" cy="3032964"/>
          </a:xfrm>
          <a:prstGeom prst="rect">
            <a:avLst/>
          </a:prstGeom>
        </p:spPr>
      </p:pic>
      <p:pic>
        <p:nvPicPr>
          <p:cNvPr id="8" name="New picture"/>
          <p:cNvPicPr/>
          <p:nvPr/>
        </p:nvPicPr>
        <p:blipFill>
          <a:blip r:embed="rId5"/>
          <a:stretch>
            <a:fillRect/>
          </a:stretch>
        </p:blipFill>
        <p:spPr>
          <a:xfrm>
            <a:off x="8672202" y="334073"/>
            <a:ext cx="7403662" cy="3701831"/>
          </a:xfrm>
          <a:prstGeom prst="rect">
            <a:avLst/>
          </a:prstGeom>
        </p:spPr>
      </p:pic>
      <p:pic>
        <p:nvPicPr>
          <p:cNvPr id="9" name="New picture"/>
          <p:cNvPicPr/>
          <p:nvPr/>
        </p:nvPicPr>
        <p:blipFill>
          <a:blip r:embed="rId6"/>
          <a:stretch>
            <a:fillRect/>
          </a:stretch>
        </p:blipFill>
        <p:spPr>
          <a:xfrm>
            <a:off x="334433" y="4682066"/>
            <a:ext cx="7403662" cy="3701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428EF2-DC17-4843-BEC1-DA5B8AB29EA0}"/>
</file>

<file path=customXml/itemProps2.xml><?xml version="1.0" encoding="utf-8"?>
<ds:datastoreItem xmlns:ds="http://schemas.openxmlformats.org/officeDocument/2006/customXml" ds:itemID="{631EE54B-9193-4E80-B002-9FBB6DCA9501}"/>
</file>

<file path=customXml/itemProps3.xml><?xml version="1.0" encoding="utf-8"?>
<ds:datastoreItem xmlns:ds="http://schemas.openxmlformats.org/officeDocument/2006/customXml" ds:itemID="{8734CA72-9AF2-450E-BCB6-80F0FDAEA321}"/>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2026-03-27T13:17:30Z</cp:lastPrinted>
  <dcterms:created xsi:type="dcterms:W3CDTF">2026-03-27T12:17:30Z</dcterms:created>
  <dcterms:modified xsi:type="dcterms:W3CDTF">2026-03-27T12:17:30Z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