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A2706CCC-A6E6-416F-9250-788A34065B55}"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A7F4486-7139-4A47-BDFA-2A12BD8AD1C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F4A6F51-BD92-4CA5-8CCC-B69AEBB089B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F0FB3B60-8C23-4074-99EF-0624C08F091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D69DEEFE-9B46-4DBC-922A-CC98AB5650E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F4F3A78B-4015-40E3-8385-6876834538BA}"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B81F99A4-0423-47C5-9789-6A71CD95828F}"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13220E09-FD26-42DE-9327-45DAB95D4A69}"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12452DE6-FCF6-43CD-8BFB-7D7633F69927}"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23C2AECE-E0D6-4204-B9C2-DD1391AC1C92}"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C48BC22F-F8AA-4089-A5C4-B0F5C822D31A}"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
        <p:nvSpPr>
          <p:cNvPr id="3" name="New shape"/>
          <p:cNvSpPr/>
          <p:nvPr/>
        </p:nvSpPr>
        <p:spPr>
          <a:xfrm>
            <a:off x="749131" y="45149"/>
            <a:ext cx="10313507" cy="265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7621" b="1">
                <a:solidFill>
                  <a:prstClr val="black"/>
                </a:solidFill>
              </a:rPr>
              <a:t>Resultatoverblik - </a:t>
            </a:r>
            <a:br>
              <a:rPr sz="7621" b="1">
                <a:solidFill>
                  <a:prstClr val="black"/>
                </a:solidFill>
              </a:rPr>
            </a:br>
            <a:r>
              <a:rPr sz="7621" b="1">
                <a:solidFill>
                  <a:prstClr val="black"/>
                </a:solidFill>
              </a:rPr>
              <a:t>Sundhedsråd Vendsyssel</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Sundhedsråd Vendsyssel</a:t>
            </a:r>
          </a:p>
        </p:txBody>
      </p:sp>
      <p:pic>
        <p:nvPicPr>
          <p:cNvPr id="7" name="New picture"/>
          <p:cNvPicPr/>
          <p:nvPr/>
        </p:nvPicPr>
        <p:blipFill>
          <a:blip r:embed="rId4"/>
          <a:stretch>
            <a:fillRect/>
          </a:stretch>
        </p:blipFill>
        <p:spPr>
          <a:xfrm>
            <a:off x="334433" y="668867"/>
            <a:ext cx="7403662" cy="4082393"/>
          </a:xfrm>
          <a:prstGeom prst="rect">
            <a:avLst/>
          </a:prstGeom>
        </p:spPr>
      </p:pic>
      <p:pic>
        <p:nvPicPr>
          <p:cNvPr id="8" name="New picture"/>
          <p:cNvPicPr/>
          <p:nvPr/>
        </p:nvPicPr>
        <p:blipFill>
          <a:blip r:embed="rId5"/>
          <a:stretch>
            <a:fillRect/>
          </a:stretch>
        </p:blipFill>
        <p:spPr>
          <a:xfrm>
            <a:off x="8360294" y="668867"/>
            <a:ext cx="7380598" cy="4036264"/>
          </a:xfrm>
          <a:prstGeom prst="rect">
            <a:avLst/>
          </a:prstGeom>
        </p:spPr>
      </p:pic>
      <p:pic>
        <p:nvPicPr>
          <p:cNvPr id="9" name="New picture"/>
          <p:cNvPicPr/>
          <p:nvPr/>
        </p:nvPicPr>
        <p:blipFill>
          <a:blip r:embed="rId6"/>
          <a:stretch>
            <a:fillRect/>
          </a:stretch>
        </p:blipFill>
        <p:spPr>
          <a:xfrm>
            <a:off x="333894" y="5350933"/>
            <a:ext cx="7380598" cy="30329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Sundhedsråd Vendsyssel</a:t>
            </a:r>
          </a:p>
        </p:txBody>
      </p:sp>
      <p:pic>
        <p:nvPicPr>
          <p:cNvPr id="7" name="New picture"/>
          <p:cNvPicPr/>
          <p:nvPr/>
        </p:nvPicPr>
        <p:blipFill>
          <a:blip r:embed="rId4"/>
          <a:stretch>
            <a:fillRect/>
          </a:stretch>
        </p:blipFill>
        <p:spPr>
          <a:xfrm>
            <a:off x="8360833" y="334433"/>
            <a:ext cx="7380413" cy="4036264"/>
          </a:xfrm>
          <a:prstGeom prst="rect">
            <a:avLst/>
          </a:prstGeom>
        </p:spPr>
      </p:pic>
      <p:pic>
        <p:nvPicPr>
          <p:cNvPr id="8" name="New picture"/>
          <p:cNvPicPr/>
          <p:nvPr/>
        </p:nvPicPr>
        <p:blipFill>
          <a:blip r:embed="rId5"/>
          <a:stretch>
            <a:fillRect/>
          </a:stretch>
        </p:blipFill>
        <p:spPr>
          <a:xfrm>
            <a:off x="334253" y="5016500"/>
            <a:ext cx="7046164" cy="3367397"/>
          </a:xfrm>
          <a:prstGeom prst="rect">
            <a:avLst/>
          </a:prstGeom>
        </p:spPr>
      </p:pic>
      <p:pic>
        <p:nvPicPr>
          <p:cNvPr id="9" name="New picture"/>
          <p:cNvPicPr/>
          <p:nvPr/>
        </p:nvPicPr>
        <p:blipFill>
          <a:blip r:embed="rId6"/>
          <a:stretch>
            <a:fillRect/>
          </a:stretch>
        </p:blipFill>
        <p:spPr>
          <a:xfrm>
            <a:off x="333807" y="669075"/>
            <a:ext cx="7718720" cy="33710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Sundhedsråd Vendsyssel</a:t>
            </a:r>
          </a:p>
        </p:txBody>
      </p:sp>
      <p:pic>
        <p:nvPicPr>
          <p:cNvPr id="7" name="New picture"/>
          <p:cNvPicPr/>
          <p:nvPr/>
        </p:nvPicPr>
        <p:blipFill>
          <a:blip r:embed="rId4"/>
          <a:stretch>
            <a:fillRect/>
          </a:stretch>
        </p:blipFill>
        <p:spPr>
          <a:xfrm>
            <a:off x="8360833" y="668867"/>
            <a:ext cx="7380413" cy="3724896"/>
          </a:xfrm>
          <a:prstGeom prst="rect">
            <a:avLst/>
          </a:prstGeom>
        </p:spPr>
      </p:pic>
      <p:pic>
        <p:nvPicPr>
          <p:cNvPr id="8" name="New picture"/>
          <p:cNvPicPr/>
          <p:nvPr/>
        </p:nvPicPr>
        <p:blipFill>
          <a:blip r:embed="rId5"/>
          <a:stretch>
            <a:fillRect/>
          </a:stretch>
        </p:blipFill>
        <p:spPr>
          <a:xfrm>
            <a:off x="0" y="5350933"/>
            <a:ext cx="7715030" cy="3032964"/>
          </a:xfrm>
          <a:prstGeom prst="rect">
            <a:avLst/>
          </a:prstGeom>
        </p:spPr>
      </p:pic>
      <p:sp>
        <p:nvSpPr>
          <p:cNvPr id="9"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pic>
        <p:nvPicPr>
          <p:cNvPr id="10" name="New picture"/>
          <p:cNvPicPr/>
          <p:nvPr/>
        </p:nvPicPr>
        <p:blipFill>
          <a:blip r:embed="rId6"/>
          <a:stretch>
            <a:fillRect/>
          </a:stretch>
        </p:blipFill>
        <p:spPr>
          <a:xfrm>
            <a:off x="0" y="668867"/>
            <a:ext cx="7718504" cy="303665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Sundhedsråd Vendsyssel</a:t>
            </a:r>
          </a:p>
        </p:txBody>
      </p:sp>
      <p:pic>
        <p:nvPicPr>
          <p:cNvPr id="7" name="New picture"/>
          <p:cNvPicPr/>
          <p:nvPr/>
        </p:nvPicPr>
        <p:blipFill>
          <a:blip r:embed="rId4"/>
          <a:stretch>
            <a:fillRect/>
          </a:stretch>
        </p:blipFill>
        <p:spPr>
          <a:xfrm>
            <a:off x="8360832" y="334433"/>
            <a:ext cx="7403662" cy="4036264"/>
          </a:xfrm>
          <a:prstGeom prst="rect">
            <a:avLst/>
          </a:prstGeom>
        </p:spPr>
      </p:pic>
      <p:pic>
        <p:nvPicPr>
          <p:cNvPr id="8" name="New picture"/>
          <p:cNvPicPr/>
          <p:nvPr/>
        </p:nvPicPr>
        <p:blipFill>
          <a:blip r:embed="rId5"/>
          <a:stretch>
            <a:fillRect/>
          </a:stretch>
        </p:blipFill>
        <p:spPr>
          <a:xfrm>
            <a:off x="0" y="5350933"/>
            <a:ext cx="7715030" cy="3032964"/>
          </a:xfrm>
          <a:prstGeom prst="rect">
            <a:avLst/>
          </a:prstGeom>
        </p:spPr>
      </p:pic>
      <p:sp>
        <p:nvSpPr>
          <p:cNvPr id="9"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pic>
        <p:nvPicPr>
          <p:cNvPr id="10" name="New picture"/>
          <p:cNvPicPr/>
          <p:nvPr/>
        </p:nvPicPr>
        <p:blipFill>
          <a:blip r:embed="rId6"/>
          <a:stretch>
            <a:fillRect/>
          </a:stretch>
        </p:blipFill>
        <p:spPr>
          <a:xfrm>
            <a:off x="333807" y="669075"/>
            <a:ext cx="7718720" cy="337108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Sundhedsråd Vendsyssel</a:t>
            </a:r>
          </a:p>
        </p:txBody>
      </p:sp>
      <p:pic>
        <p:nvPicPr>
          <p:cNvPr id="7" name="New picture"/>
          <p:cNvPicPr/>
          <p:nvPr/>
        </p:nvPicPr>
        <p:blipFill>
          <a:blip r:embed="rId4"/>
          <a:stretch>
            <a:fillRect/>
          </a:stretch>
        </p:blipFill>
        <p:spPr>
          <a:xfrm>
            <a:off x="8360832" y="334433"/>
            <a:ext cx="7403662" cy="4036264"/>
          </a:xfrm>
          <a:prstGeom prst="rect">
            <a:avLst/>
          </a:prstGeom>
        </p:spPr>
      </p:pic>
      <p:pic>
        <p:nvPicPr>
          <p:cNvPr id="8" name="New picture"/>
          <p:cNvPicPr/>
          <p:nvPr/>
        </p:nvPicPr>
        <p:blipFill>
          <a:blip r:embed="rId5"/>
          <a:stretch>
            <a:fillRect/>
          </a:stretch>
        </p:blipFill>
        <p:spPr>
          <a:xfrm>
            <a:off x="0" y="5350933"/>
            <a:ext cx="7715030" cy="3032964"/>
          </a:xfrm>
          <a:prstGeom prst="rect">
            <a:avLst/>
          </a:prstGeom>
        </p:spPr>
      </p:pic>
      <p:sp>
        <p:nvSpPr>
          <p:cNvPr id="9"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pic>
        <p:nvPicPr>
          <p:cNvPr id="10" name="New picture"/>
          <p:cNvPicPr/>
          <p:nvPr/>
        </p:nvPicPr>
        <p:blipFill>
          <a:blip r:embed="rId6"/>
          <a:stretch>
            <a:fillRect/>
          </a:stretch>
        </p:blipFill>
        <p:spPr>
          <a:xfrm>
            <a:off x="0" y="668867"/>
            <a:ext cx="7718504" cy="303665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Sundhedsråd Vendsyssel</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360833" y="334433"/>
            <a:ext cx="7069229" cy="3701831"/>
          </a:xfrm>
          <a:prstGeom prst="rect">
            <a:avLst/>
          </a:prstGeom>
        </p:spPr>
      </p:pic>
      <p:pic>
        <p:nvPicPr>
          <p:cNvPr id="8" name="New picture"/>
          <p:cNvPicPr/>
          <p:nvPr/>
        </p:nvPicPr>
        <p:blipFill>
          <a:blip r:embed="rId5"/>
          <a:stretch>
            <a:fillRect/>
          </a:stretch>
        </p:blipFill>
        <p:spPr>
          <a:xfrm>
            <a:off x="333894" y="4681886"/>
            <a:ext cx="7046164" cy="3701831"/>
          </a:xfrm>
          <a:prstGeom prst="rect">
            <a:avLst/>
          </a:prstGeom>
        </p:spPr>
      </p:pic>
      <p:pic>
        <p:nvPicPr>
          <p:cNvPr id="9" name="New picture"/>
          <p:cNvPicPr/>
          <p:nvPr/>
        </p:nvPicPr>
        <p:blipFill>
          <a:blip r:embed="rId6"/>
          <a:stretch>
            <a:fillRect/>
          </a:stretch>
        </p:blipFill>
        <p:spPr>
          <a:xfrm>
            <a:off x="333807" y="669075"/>
            <a:ext cx="7718720" cy="30366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360" y="4392782"/>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Sundhedsråd Vendsyssel</a:t>
            </a:r>
          </a:p>
        </p:txBody>
      </p:sp>
      <p:sp>
        <p:nvSpPr>
          <p:cNvPr id="7"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pic>
        <p:nvPicPr>
          <p:cNvPr id="8" name="New picture"/>
          <p:cNvPicPr/>
          <p:nvPr/>
        </p:nvPicPr>
        <p:blipFill>
          <a:blip r:embed="rId4"/>
          <a:stretch>
            <a:fillRect/>
          </a:stretch>
        </p:blipFill>
        <p:spPr>
          <a:xfrm>
            <a:off x="0" y="1003120"/>
            <a:ext cx="8049465" cy="3032964"/>
          </a:xfrm>
          <a:prstGeom prst="rect">
            <a:avLst/>
          </a:prstGeom>
        </p:spPr>
      </p:pic>
      <p:pic>
        <p:nvPicPr>
          <p:cNvPr id="9" name="New picture"/>
          <p:cNvPicPr/>
          <p:nvPr/>
        </p:nvPicPr>
        <p:blipFill>
          <a:blip r:embed="rId5"/>
          <a:stretch>
            <a:fillRect/>
          </a:stretch>
        </p:blipFill>
        <p:spPr>
          <a:xfrm>
            <a:off x="8695267" y="334433"/>
            <a:ext cx="7069229" cy="3724896"/>
          </a:xfrm>
          <a:prstGeom prst="rect">
            <a:avLst/>
          </a:prstGeom>
        </p:spPr>
      </p:pic>
      <p:pic>
        <p:nvPicPr>
          <p:cNvPr id="10" name="New picture"/>
          <p:cNvPicPr/>
          <p:nvPr/>
        </p:nvPicPr>
        <p:blipFill>
          <a:blip r:embed="rId6"/>
          <a:stretch>
            <a:fillRect/>
          </a:stretch>
        </p:blipFill>
        <p:spPr>
          <a:xfrm>
            <a:off x="333898" y="4681899"/>
            <a:ext cx="7714976" cy="403627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181" y="4392782"/>
            <a:ext cx="7380184"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309" cy="9072761"/>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Sundhedsråd Vendsyssel</a:t>
            </a:r>
          </a:p>
        </p:txBody>
      </p:sp>
      <p:pic>
        <p:nvPicPr>
          <p:cNvPr id="7" name="New picture"/>
          <p:cNvPicPr/>
          <p:nvPr/>
        </p:nvPicPr>
        <p:blipFill>
          <a:blip r:embed="rId4"/>
          <a:stretch>
            <a:fillRect/>
          </a:stretch>
        </p:blipFill>
        <p:spPr>
          <a:xfrm>
            <a:off x="333898" y="1003200"/>
            <a:ext cx="7714976" cy="3033076"/>
          </a:xfrm>
          <a:prstGeom prst="rect">
            <a:avLst/>
          </a:prstGeom>
        </p:spPr>
      </p:pic>
      <p:pic>
        <p:nvPicPr>
          <p:cNvPr id="8" name="New picture"/>
          <p:cNvPicPr/>
          <p:nvPr/>
        </p:nvPicPr>
        <p:blipFill>
          <a:blip r:embed="rId5"/>
          <a:stretch>
            <a:fillRect/>
          </a:stretch>
        </p:blipFill>
        <p:spPr>
          <a:xfrm>
            <a:off x="9029700" y="334433"/>
            <a:ext cx="7069229" cy="3724896"/>
          </a:xfrm>
          <a:prstGeom prst="rect">
            <a:avLst/>
          </a:prstGeom>
        </p:spPr>
      </p:pic>
      <p:pic>
        <p:nvPicPr>
          <p:cNvPr id="9" name="New picture"/>
          <p:cNvPicPr/>
          <p:nvPr/>
        </p:nvPicPr>
        <p:blipFill>
          <a:blip r:embed="rId6"/>
          <a:stretch>
            <a:fillRect/>
          </a:stretch>
        </p:blipFill>
        <p:spPr>
          <a:xfrm>
            <a:off x="334433" y="4682067"/>
            <a:ext cx="7403662" cy="372489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DB5EC7-A821-4811-99F6-5B4BADE077C6}"/>
</file>

<file path=customXml/itemProps2.xml><?xml version="1.0" encoding="utf-8"?>
<ds:datastoreItem xmlns:ds="http://schemas.openxmlformats.org/officeDocument/2006/customXml" ds:itemID="{FD5DA849-19B8-43A3-B2C8-39E01350E37B}"/>
</file>

<file path=customXml/itemProps3.xml><?xml version="1.0" encoding="utf-8"?>
<ds:datastoreItem xmlns:ds="http://schemas.openxmlformats.org/officeDocument/2006/customXml" ds:itemID="{FFEAEFA1-DD07-4FB2-9EB7-08A2578F4E7F}"/>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2026-03-27T13:21:46Z</cp:lastPrinted>
  <dcterms:created xsi:type="dcterms:W3CDTF">2026-03-27T12:21:46Z</dcterms:created>
  <dcterms:modified xsi:type="dcterms:W3CDTF">2026-03-27T12:21:46Z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