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Lst>
  <p:sldSz cx="16052800" cy="90297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tags" Target="tags/tag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D3DF9B5A-6FD3-4E4F-81EA-75772FCB671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28AAB67C-01C7-4178-A809-BDD28CB6300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903F5FA1-C986-45AD-B124-006923F99D40}"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C7F47843-13DE-4112-A74A-70615371958D}"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E5095C96-42F5-4A7B-A9CF-24725B81CEA1}"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66C2871F-EE4E-4981-984E-B6D67656E731}"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388FF397-479D-42ED-93E9-1EA28949B2D6}"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89363F76-9768-4701-BD73-C3F3B78B814E}"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29FFC715-FE1E-4B39-BC90-9DFBB711CB48}"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DC87D9E9-F0A9-45F1-BDAA-1F3425DFCF9B}"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2CD231C3-83B7-4787-8A62-4BBB576CF5E9}"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749131" y="45149"/>
            <a:ext cx="10317268" cy="265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7621" b="1">
                <a:solidFill>
                  <a:prstClr val="black"/>
                </a:solidFill>
              </a:rPr>
              <a:t>Resultatoverblik - </a:t>
            </a:r>
            <a:br>
              <a:rPr sz="7621" b="1">
                <a:solidFill>
                  <a:prstClr val="black"/>
                </a:solidFill>
              </a:rPr>
            </a:br>
            <a:r>
              <a:rPr sz="7621" b="1">
                <a:solidFill>
                  <a:prstClr val="black"/>
                </a:solidFill>
              </a:rPr>
              <a:t>Sundhedsråd Limfjorden</a:t>
            </a:r>
          </a:p>
        </p:txBody>
      </p:sp>
      <p:sp>
        <p:nvSpPr>
          <p:cNvPr id="3" name="New shape"/>
          <p:cNvSpPr/>
          <p:nvPr/>
        </p:nvSpPr>
        <p:spPr>
          <a:xfrm>
            <a:off x="3839086" y="8405981"/>
            <a:ext cx="7307586" cy="75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777">
                <a:solidFill>
                  <a:prstClr val="black"/>
                </a:solidFill>
              </a:rPr>
              <a:t>Klik på de tre prikker eller brug piletasterne til at skifte emne.</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422">
                <a:solidFill>
                  <a:prstClr val="black"/>
                </a:solidFill>
              </a:rPr>
            </a:br>
            <a:r>
              <a:rPr sz="1422">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422">
                <a:solidFill>
                  <a:prstClr val="black"/>
                </a:solidFill>
              </a:rPr>
            </a:br>
            <a:r>
              <a:rPr sz="1422">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422">
                <a:solidFill>
                  <a:prstClr val="black"/>
                </a:solidFill>
              </a:rPr>
            </a:br>
            <a:r>
              <a:rPr sz="1422">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347633"/>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Rygning - Sundhedsråd Limfjorden</a:t>
            </a:r>
          </a:p>
        </p:txBody>
      </p:sp>
      <p:pic>
        <p:nvPicPr>
          <p:cNvPr id="7" name="New picture"/>
          <p:cNvPicPr/>
          <p:nvPr/>
        </p:nvPicPr>
        <p:blipFill>
          <a:blip r:embed="rId4"/>
          <a:stretch>
            <a:fillRect/>
          </a:stretch>
        </p:blipFill>
        <p:spPr>
          <a:xfrm>
            <a:off x="334433" y="668867"/>
            <a:ext cx="7380413" cy="4036264"/>
          </a:xfrm>
          <a:prstGeom prst="rect">
            <a:avLst/>
          </a:prstGeom>
        </p:spPr>
      </p:pic>
      <p:pic>
        <p:nvPicPr>
          <p:cNvPr id="8" name="New picture"/>
          <p:cNvPicPr/>
          <p:nvPr/>
        </p:nvPicPr>
        <p:blipFill>
          <a:blip r:embed="rId5"/>
          <a:stretch>
            <a:fillRect/>
          </a:stretch>
        </p:blipFill>
        <p:spPr>
          <a:xfrm>
            <a:off x="8360833" y="668867"/>
            <a:ext cx="7380413" cy="3724896"/>
          </a:xfrm>
          <a:prstGeom prst="rect">
            <a:avLst/>
          </a:prstGeom>
        </p:spPr>
      </p:pic>
      <p:pic>
        <p:nvPicPr>
          <p:cNvPr id="9" name="New picture"/>
          <p:cNvPicPr/>
          <p:nvPr/>
        </p:nvPicPr>
        <p:blipFill>
          <a:blip r:embed="rId6"/>
          <a:stretch>
            <a:fillRect/>
          </a:stretch>
        </p:blipFill>
        <p:spPr>
          <a:xfrm>
            <a:off x="333898" y="5351000"/>
            <a:ext cx="7714976" cy="303307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Indtagelse af alkohol kan udgøre en risiko for helbred og trivsel. Denne risiko er både påvirket af, hvor ofte man drikker og af mængden, der drikkes. </a:t>
            </a:r>
            <a:br>
              <a:rPr sz="1422">
                <a:solidFill>
                  <a:prstClr val="black"/>
                </a:solidFill>
              </a:rPr>
            </a:br>
            <a:r>
              <a:rPr sz="1422">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422">
                <a:solidFill>
                  <a:prstClr val="black"/>
                </a:solidFill>
              </a:rPr>
            </a:br>
            <a:r>
              <a:rPr sz="1422">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422">
                <a:solidFill>
                  <a:prstClr val="black"/>
                </a:solidFill>
              </a:rPr>
            </a:br>
            <a:r>
              <a:rPr sz="1422">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Alkohol - Sundhedsråd Limfjorden</a:t>
            </a:r>
          </a:p>
        </p:txBody>
      </p:sp>
      <p:pic>
        <p:nvPicPr>
          <p:cNvPr id="7" name="New picture"/>
          <p:cNvPicPr/>
          <p:nvPr/>
        </p:nvPicPr>
        <p:blipFill>
          <a:blip r:embed="rId4"/>
          <a:stretch>
            <a:fillRect/>
          </a:stretch>
        </p:blipFill>
        <p:spPr>
          <a:xfrm>
            <a:off x="8360653" y="334253"/>
            <a:ext cx="7380598" cy="4036264"/>
          </a:xfrm>
          <a:prstGeom prst="rect">
            <a:avLst/>
          </a:prstGeom>
        </p:spPr>
      </p:pic>
      <p:pic>
        <p:nvPicPr>
          <p:cNvPr id="8" name="New picture"/>
          <p:cNvPicPr/>
          <p:nvPr/>
        </p:nvPicPr>
        <p:blipFill>
          <a:blip r:embed="rId5"/>
          <a:stretch>
            <a:fillRect/>
          </a:stretch>
        </p:blipFill>
        <p:spPr>
          <a:xfrm>
            <a:off x="668867" y="5016500"/>
            <a:ext cx="6377113" cy="3413526"/>
          </a:xfrm>
          <a:prstGeom prst="rect">
            <a:avLst/>
          </a:prstGeom>
        </p:spPr>
      </p:pic>
      <p:pic>
        <p:nvPicPr>
          <p:cNvPr id="9" name="New picture"/>
          <p:cNvPicPr/>
          <p:nvPr/>
        </p:nvPicPr>
        <p:blipFill>
          <a:blip r:embed="rId6"/>
          <a:stretch>
            <a:fillRect/>
          </a:stretch>
        </p:blipFill>
        <p:spPr>
          <a:xfrm>
            <a:off x="333807" y="669075"/>
            <a:ext cx="7718720" cy="337108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3736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422">
                <a:solidFill>
                  <a:prstClr val="black"/>
                </a:solidFill>
              </a:rPr>
            </a:br>
            <a:r>
              <a:rPr sz="1422">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422">
                <a:solidFill>
                  <a:prstClr val="black"/>
                </a:solidFill>
              </a:rPr>
            </a:br>
            <a:r>
              <a:rPr sz="1422">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Kost - Sundhedsråd Limfjorden</a:t>
            </a:r>
            <a:br>
              <a:rPr sz="3555">
                <a:solidFill>
                  <a:prstClr val="black"/>
                </a:solidFill>
              </a:rPr>
            </a:br>
          </a:p>
        </p:txBody>
      </p:sp>
      <p:pic>
        <p:nvPicPr>
          <p:cNvPr id="7" name="New picture"/>
          <p:cNvPicPr/>
          <p:nvPr/>
        </p:nvPicPr>
        <p:blipFill>
          <a:blip r:embed="rId4"/>
          <a:stretch>
            <a:fillRect/>
          </a:stretch>
        </p:blipFill>
        <p:spPr>
          <a:xfrm>
            <a:off x="8337770" y="334073"/>
            <a:ext cx="7403662" cy="4036264"/>
          </a:xfrm>
          <a:prstGeom prst="rect">
            <a:avLst/>
          </a:prstGeom>
        </p:spPr>
      </p:pic>
      <p:pic>
        <p:nvPicPr>
          <p:cNvPr id="8" name="New picture"/>
          <p:cNvPicPr/>
          <p:nvPr/>
        </p:nvPicPr>
        <p:blipFill>
          <a:blip r:embed="rId5"/>
          <a:stretch>
            <a:fillRect/>
          </a:stretch>
        </p:blipFill>
        <p:spPr>
          <a:xfrm>
            <a:off x="0" y="5350933"/>
            <a:ext cx="7715030" cy="3032964"/>
          </a:xfrm>
          <a:prstGeom prst="rect">
            <a:avLst/>
          </a:prstGeom>
        </p:spPr>
      </p:pic>
      <p:sp>
        <p:nvSpPr>
          <p:cNvPr id="9" name="New shape"/>
          <p:cNvSpPr/>
          <p:nvPr/>
        </p:nvSpPr>
        <p:spPr>
          <a:xfrm>
            <a:off x="160528" y="5061649"/>
            <a:ext cx="47051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Fordeling af selvvurderede madvaner</a:t>
            </a:r>
            <a:br>
              <a:rPr sz="1777">
                <a:solidFill>
                  <a:srgbClr val="129061"/>
                </a:solidFill>
              </a:rPr>
            </a:br>
          </a:p>
        </p:txBody>
      </p:sp>
      <p:pic>
        <p:nvPicPr>
          <p:cNvPr id="10" name="New picture"/>
          <p:cNvPicPr/>
          <p:nvPr/>
        </p:nvPicPr>
        <p:blipFill>
          <a:blip r:embed="rId6"/>
          <a:stretch>
            <a:fillRect/>
          </a:stretch>
        </p:blipFill>
        <p:spPr>
          <a:xfrm>
            <a:off x="333807" y="669075"/>
            <a:ext cx="7718720" cy="337108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035"/>
            <a:ext cx="7715159"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422">
                <a:solidFill>
                  <a:prstClr val="black"/>
                </a:solidFill>
              </a:rPr>
            </a:br>
            <a:r>
              <a:rPr sz="1422">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422">
                <a:solidFill>
                  <a:prstClr val="black"/>
                </a:solidFill>
              </a:rPr>
            </a:br>
            <a:r>
              <a:rPr sz="1422">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1177206"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Fysisk aktivitet - Sundhedsråd Limfjorden</a:t>
            </a:r>
          </a:p>
        </p:txBody>
      </p:sp>
      <p:pic>
        <p:nvPicPr>
          <p:cNvPr id="7" name="New picture"/>
          <p:cNvPicPr/>
          <p:nvPr/>
        </p:nvPicPr>
        <p:blipFill>
          <a:blip r:embed="rId4"/>
          <a:stretch>
            <a:fillRect/>
          </a:stretch>
        </p:blipFill>
        <p:spPr>
          <a:xfrm>
            <a:off x="8360833" y="668867"/>
            <a:ext cx="7380413" cy="3724896"/>
          </a:xfrm>
          <a:prstGeom prst="rect">
            <a:avLst/>
          </a:prstGeom>
        </p:spPr>
      </p:pic>
      <p:pic>
        <p:nvPicPr>
          <p:cNvPr id="8" name="New picture"/>
          <p:cNvPicPr/>
          <p:nvPr/>
        </p:nvPicPr>
        <p:blipFill>
          <a:blip r:embed="rId5"/>
          <a:stretch>
            <a:fillRect/>
          </a:stretch>
        </p:blipFill>
        <p:spPr>
          <a:xfrm>
            <a:off x="0" y="5350933"/>
            <a:ext cx="7715030" cy="3032964"/>
          </a:xfrm>
          <a:prstGeom prst="rect">
            <a:avLst/>
          </a:prstGeom>
        </p:spPr>
      </p:pic>
      <p:sp>
        <p:nvSpPr>
          <p:cNvPr id="9" name="New shape"/>
          <p:cNvSpPr/>
          <p:nvPr/>
        </p:nvSpPr>
        <p:spPr>
          <a:xfrm>
            <a:off x="160528" y="5061649"/>
            <a:ext cx="8049634"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Ønsker at være mere fysisk aktiv blandt borger med forskellige motionsvaner</a:t>
            </a:r>
          </a:p>
        </p:txBody>
      </p:sp>
      <p:pic>
        <p:nvPicPr>
          <p:cNvPr id="10" name="New picture"/>
          <p:cNvPicPr/>
          <p:nvPr/>
        </p:nvPicPr>
        <p:blipFill>
          <a:blip r:embed="rId6"/>
          <a:stretch>
            <a:fillRect/>
          </a:stretch>
        </p:blipFill>
        <p:spPr>
          <a:xfrm>
            <a:off x="333807" y="669075"/>
            <a:ext cx="7718720" cy="303665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422">
                <a:solidFill>
                  <a:prstClr val="black"/>
                </a:solidFill>
              </a:rPr>
            </a:br>
            <a:r>
              <a:rPr sz="1422">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422">
                <a:solidFill>
                  <a:prstClr val="black"/>
                </a:solidFill>
              </a:rPr>
            </a:br>
            <a:r>
              <a:rPr sz="1422">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Vægt - Sundhedsråd Limfjorden</a:t>
            </a:r>
          </a:p>
        </p:txBody>
      </p:sp>
      <p:pic>
        <p:nvPicPr>
          <p:cNvPr id="7" name="New picture"/>
          <p:cNvPicPr/>
          <p:nvPr/>
        </p:nvPicPr>
        <p:blipFill>
          <a:blip r:embed="rId4"/>
          <a:stretch>
            <a:fillRect/>
          </a:stretch>
        </p:blipFill>
        <p:spPr>
          <a:xfrm>
            <a:off x="8337770" y="311369"/>
            <a:ext cx="7403662" cy="4059329"/>
          </a:xfrm>
          <a:prstGeom prst="rect">
            <a:avLst/>
          </a:prstGeom>
        </p:spPr>
      </p:pic>
      <p:pic>
        <p:nvPicPr>
          <p:cNvPr id="8" name="New picture"/>
          <p:cNvPicPr/>
          <p:nvPr/>
        </p:nvPicPr>
        <p:blipFill>
          <a:blip r:embed="rId5"/>
          <a:stretch>
            <a:fillRect/>
          </a:stretch>
        </p:blipFill>
        <p:spPr>
          <a:xfrm>
            <a:off x="0" y="5350933"/>
            <a:ext cx="7715030" cy="3032964"/>
          </a:xfrm>
          <a:prstGeom prst="rect">
            <a:avLst/>
          </a:prstGeom>
        </p:spPr>
      </p:pic>
      <p:sp>
        <p:nvSpPr>
          <p:cNvPr id="9" name="New shape"/>
          <p:cNvSpPr/>
          <p:nvPr/>
        </p:nvSpPr>
        <p:spPr>
          <a:xfrm>
            <a:off x="160528" y="5061649"/>
            <a:ext cx="37018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på vægtklasser</a:t>
            </a:r>
          </a:p>
        </p:txBody>
      </p:sp>
      <p:pic>
        <p:nvPicPr>
          <p:cNvPr id="10" name="New picture"/>
          <p:cNvPicPr/>
          <p:nvPr/>
        </p:nvPicPr>
        <p:blipFill>
          <a:blip r:embed="rId6"/>
          <a:stretch>
            <a:fillRect/>
          </a:stretch>
        </p:blipFill>
        <p:spPr>
          <a:xfrm>
            <a:off x="333807" y="669075"/>
            <a:ext cx="7718720" cy="337108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373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422">
                <a:solidFill>
                  <a:prstClr val="black"/>
                </a:solidFill>
              </a:rPr>
            </a:br>
            <a:r>
              <a:rPr sz="1422">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422">
                <a:solidFill>
                  <a:prstClr val="black"/>
                </a:solidFill>
              </a:rPr>
            </a:br>
            <a:r>
              <a:rPr sz="1422">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8026400" y="-21577"/>
            <a:ext cx="690444" cy="9072852"/>
          </a:xfrm>
          <a:prstGeom prst="rect">
            <a:avLst/>
          </a:prstGeom>
        </p:spPr>
      </p:pic>
      <p:pic>
        <p:nvPicPr>
          <p:cNvPr id="4" name="New picture"/>
          <p:cNvPicPr/>
          <p:nvPr/>
        </p:nvPicPr>
        <p:blipFill>
          <a:blip r:embed="rId3"/>
          <a:stretch>
            <a:fillRect/>
          </a:stretch>
        </p:blipFill>
        <p:spPr>
          <a:xfrm>
            <a:off x="0" y="3678767"/>
            <a:ext cx="16093689" cy="709753"/>
          </a:xfrm>
          <a:prstGeom prst="rect">
            <a:avLst/>
          </a:prstGeom>
        </p:spPr>
      </p:pic>
      <p:sp>
        <p:nvSpPr>
          <p:cNvPr id="5"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Søvn - Sundhedsråd Limfjorden</a:t>
            </a:r>
          </a:p>
        </p:txBody>
      </p:sp>
      <p:sp>
        <p:nvSpPr>
          <p:cNvPr id="6"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8337770" y="311369"/>
            <a:ext cx="7403662" cy="3724896"/>
          </a:xfrm>
          <a:prstGeom prst="rect">
            <a:avLst/>
          </a:prstGeom>
        </p:spPr>
      </p:pic>
      <p:pic>
        <p:nvPicPr>
          <p:cNvPr id="8" name="New picture"/>
          <p:cNvPicPr/>
          <p:nvPr/>
        </p:nvPicPr>
        <p:blipFill>
          <a:blip r:embed="rId5"/>
          <a:stretch>
            <a:fillRect/>
          </a:stretch>
        </p:blipFill>
        <p:spPr>
          <a:xfrm>
            <a:off x="333894" y="4659002"/>
            <a:ext cx="7046164" cy="3724896"/>
          </a:xfrm>
          <a:prstGeom prst="rect">
            <a:avLst/>
          </a:prstGeom>
        </p:spPr>
      </p:pic>
      <p:pic>
        <p:nvPicPr>
          <p:cNvPr id="9" name="New picture"/>
          <p:cNvPicPr/>
          <p:nvPr/>
        </p:nvPicPr>
        <p:blipFill>
          <a:blip r:embed="rId6"/>
          <a:stretch>
            <a:fillRect/>
          </a:stretch>
        </p:blipFill>
        <p:spPr>
          <a:xfrm>
            <a:off x="333807" y="669075"/>
            <a:ext cx="7718720" cy="303665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360" y="4392782"/>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422">
                <a:solidFill>
                  <a:prstClr val="black"/>
                </a:solidFill>
              </a:rPr>
            </a:br>
            <a:r>
              <a:rPr sz="1422">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422">
                <a:solidFill>
                  <a:prstClr val="black"/>
                </a:solidFill>
              </a:rPr>
            </a:br>
            <a:r>
              <a:rPr sz="1422">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8521360"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129" cy="9072588"/>
          </a:xfrm>
          <a:prstGeom prst="rect">
            <a:avLst/>
          </a:prstGeom>
        </p:spPr>
      </p:pic>
      <p:pic>
        <p:nvPicPr>
          <p:cNvPr id="5" name="New picture"/>
          <p:cNvPicPr/>
          <p:nvPr/>
        </p:nvPicPr>
        <p:blipFill>
          <a:blip r:embed="rId3"/>
          <a:stretch>
            <a:fillRect/>
          </a:stretch>
        </p:blipFill>
        <p:spPr>
          <a:xfrm>
            <a:off x="0" y="3678767"/>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Mental sundhed- Sundhedsråd Limfjorden</a:t>
            </a:r>
          </a:p>
        </p:txBody>
      </p:sp>
      <p:pic>
        <p:nvPicPr>
          <p:cNvPr id="7" name="New picture"/>
          <p:cNvPicPr/>
          <p:nvPr/>
        </p:nvPicPr>
        <p:blipFill>
          <a:blip r:embed="rId4"/>
          <a:stretch>
            <a:fillRect/>
          </a:stretch>
        </p:blipFill>
        <p:spPr>
          <a:xfrm>
            <a:off x="0" y="1003120"/>
            <a:ext cx="8383898" cy="3032964"/>
          </a:xfrm>
          <a:prstGeom prst="rect">
            <a:avLst/>
          </a:prstGeom>
        </p:spPr>
      </p:pic>
      <p:sp>
        <p:nvSpPr>
          <p:cNvPr id="8" name="New shape"/>
          <p:cNvSpPr/>
          <p:nvPr/>
        </p:nvSpPr>
        <p:spPr>
          <a:xfrm>
            <a:off x="160528" y="714015"/>
            <a:ext cx="5039735" cy="83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mental velforbindende</a:t>
            </a:r>
          </a:p>
        </p:txBody>
      </p:sp>
      <p:pic>
        <p:nvPicPr>
          <p:cNvPr id="9" name="New picture"/>
          <p:cNvPicPr/>
          <p:nvPr/>
        </p:nvPicPr>
        <p:blipFill>
          <a:blip r:embed="rId5"/>
          <a:stretch>
            <a:fillRect/>
          </a:stretch>
        </p:blipFill>
        <p:spPr>
          <a:xfrm>
            <a:off x="8695267" y="334433"/>
            <a:ext cx="7069229" cy="3724896"/>
          </a:xfrm>
          <a:prstGeom prst="rect">
            <a:avLst/>
          </a:prstGeom>
        </p:spPr>
      </p:pic>
      <p:pic>
        <p:nvPicPr>
          <p:cNvPr id="10" name="New picture"/>
          <p:cNvPicPr/>
          <p:nvPr/>
        </p:nvPicPr>
        <p:blipFill>
          <a:blip r:embed="rId6"/>
          <a:stretch>
            <a:fillRect/>
          </a:stretch>
        </p:blipFill>
        <p:spPr>
          <a:xfrm>
            <a:off x="333898" y="4681899"/>
            <a:ext cx="7714976" cy="403627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181" y="4392782"/>
            <a:ext cx="7380184"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422">
                <a:solidFill>
                  <a:prstClr val="black"/>
                </a:solidFill>
              </a:rPr>
            </a:br>
            <a:r>
              <a:rPr sz="1422">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309" cy="9072761"/>
          </a:xfrm>
          <a:prstGeom prst="rect">
            <a:avLst/>
          </a:prstGeom>
        </p:spPr>
      </p:pic>
      <p:pic>
        <p:nvPicPr>
          <p:cNvPr id="5" name="New picture"/>
          <p:cNvPicPr/>
          <p:nvPr/>
        </p:nvPicPr>
        <p:blipFill>
          <a:blip r:embed="rId3"/>
          <a:stretch>
            <a:fillRect/>
          </a:stretch>
        </p:blipFill>
        <p:spPr>
          <a:xfrm>
            <a:off x="0" y="3678767"/>
            <a:ext cx="16093689" cy="709753"/>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Sociale relationer- Sundhedsråd Limfjorden</a:t>
            </a:r>
          </a:p>
        </p:txBody>
      </p:sp>
      <p:pic>
        <p:nvPicPr>
          <p:cNvPr id="7" name="New picture"/>
          <p:cNvPicPr/>
          <p:nvPr/>
        </p:nvPicPr>
        <p:blipFill>
          <a:blip r:embed="rId4"/>
          <a:stretch>
            <a:fillRect/>
          </a:stretch>
        </p:blipFill>
        <p:spPr>
          <a:xfrm>
            <a:off x="334433" y="1003300"/>
            <a:ext cx="7714674" cy="3032964"/>
          </a:xfrm>
          <a:prstGeom prst="rect">
            <a:avLst/>
          </a:prstGeom>
        </p:spPr>
      </p:pic>
      <p:pic>
        <p:nvPicPr>
          <p:cNvPr id="8" name="New picture"/>
          <p:cNvPicPr/>
          <p:nvPr/>
        </p:nvPicPr>
        <p:blipFill>
          <a:blip r:embed="rId5"/>
          <a:stretch>
            <a:fillRect/>
          </a:stretch>
        </p:blipFill>
        <p:spPr>
          <a:xfrm>
            <a:off x="8672202" y="334073"/>
            <a:ext cx="7403662" cy="3701831"/>
          </a:xfrm>
          <a:prstGeom prst="rect">
            <a:avLst/>
          </a:prstGeom>
        </p:spPr>
      </p:pic>
      <p:pic>
        <p:nvPicPr>
          <p:cNvPr id="9" name="New picture"/>
          <p:cNvPicPr/>
          <p:nvPr/>
        </p:nvPicPr>
        <p:blipFill>
          <a:blip r:embed="rId6"/>
          <a:stretch>
            <a:fillRect/>
          </a:stretch>
        </p:blipFill>
        <p:spPr>
          <a:xfrm>
            <a:off x="333894" y="4659002"/>
            <a:ext cx="7380598" cy="372489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85B3B7E7251943B347C8044C9125F0" ma:contentTypeVersion="21" ma:contentTypeDescription="Opret et nyt dokument." ma:contentTypeScope="" ma:versionID="8198aad809a78a5377c9621881ff3fd4">
  <xsd:schema xmlns:xsd="http://www.w3.org/2001/XMLSchema" xmlns:xs="http://www.w3.org/2001/XMLSchema" xmlns:p="http://schemas.microsoft.com/office/2006/metadata/properties" xmlns:ns2="d17cf38c-3d04-434c-bafc-62a0dc335dcf" xmlns:ns3="e21a90d9-74a5-4bab-b1da-7d4a1d244262" targetNamespace="http://schemas.microsoft.com/office/2006/metadata/properties" ma:root="true" ma:fieldsID="d336843f4362d8cdccc26e82051706f6" ns2:_="" ns3:_="">
    <xsd:import namespace="d17cf38c-3d04-434c-bafc-62a0dc335dcf"/>
    <xsd:import namespace="e21a90d9-74a5-4bab-b1da-7d4a1d2442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f38c-3d04-434c-bafc-62a0dc335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4"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25"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26"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27" nillable="true" ma:displayName="KLIK_IKKE_JournaliseringsTidspunkter_SBSYSJournalisering" ma:description="" ma:hidden="true" ma:internalName="KLIK_IKKE_JournaliseringsTidspunkter_SBSYSJournalisering" ma:readOnly="false">
      <xsd:simpleType>
        <xsd:restriction base="dms:Note"/>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a90d9-74a5-4bab-b1da-7d4a1d24426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c4ca676-4dbe-4740-b4f2-f639744d8a07}" ma:internalName="TaxCatchAll" ma:showField="CatchAllData" ma:web="e21a90d9-74a5-4bab-b1da-7d4a1d244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a90d9-74a5-4bab-b1da-7d4a1d244262" xsi:nil="true"/>
    <Seneste_Journalisering_SBSYSJournalisering xmlns="d17cf38c-3d04-434c-bafc-62a0dc335dcf" xsi:nil="true"/>
    <KLIK_IKKE_JournaliseringsTidspunkter_SBSYSJournalisering xmlns="d17cf38c-3d04-434c-bafc-62a0dc335dcf" xsi:nil="true"/>
    <Tidligere_Journaliseret_SBSYSJournalisering xmlns="d17cf38c-3d04-434c-bafc-62a0dc335dcf" xsi:nil="true"/>
    <KLIK_IKKE_JournaliseredeSager_SBSYSJournalisering xmlns="d17cf38c-3d04-434c-bafc-62a0dc335dcf" xsi:nil="true"/>
    <lcf76f155ced4ddcb4097134ff3c332f xmlns="d17cf38c-3d04-434c-bafc-62a0dc335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1D4B02-5526-4CD0-8CF4-45FA6B156ADD}"/>
</file>

<file path=customXml/itemProps2.xml><?xml version="1.0" encoding="utf-8"?>
<ds:datastoreItem xmlns:ds="http://schemas.openxmlformats.org/officeDocument/2006/customXml" ds:itemID="{066BA3BA-C094-4FA4-98CF-E5BB837E6761}"/>
</file>

<file path=customXml/itemProps3.xml><?xml version="1.0" encoding="utf-8"?>
<ds:datastoreItem xmlns:ds="http://schemas.openxmlformats.org/officeDocument/2006/customXml" ds:itemID="{0A992CCF-7ECB-4310-8020-6BABFA81C0C5}"/>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9</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9</vt:i4>
      </vt:variant>
    </vt:vector>
  </HeadingPairs>
  <TitlesOfParts>
    <vt:vector baseType="lpstr" size="13">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2026-03-27T13:22:50Z</cp:lastPrinted>
  <dcterms:created xsi:type="dcterms:W3CDTF">2026-03-27T12:22:50Z</dcterms:created>
  <dcterms:modified xsi:type="dcterms:W3CDTF">2026-03-27T12:22:50Z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0x010100F285B3B7E7251943B347C8044C9125F0</vt:lpwstr>
  </property>
</Properties>
</file>