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8DA89F84-25DF-4455-A075-C0F2F74F3409}"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BCDA907B-34A7-40DB-A340-84F66D41EE6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7F467615-AE32-48F5-BA1E-CD25031CF3C9}"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4AE3B00-0A7C-44D3-A646-57A6EC8FE9A7}"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AAD81829-CAE3-4650-A0D6-1FC36074131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93E5D785-1AC2-4D5D-939F-A8D53A96E5C7}"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DCA73E08-6BB8-4246-A8E8-F7A0738E5E10}"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F38F83DD-6C53-427A-95C7-F57D858A5F77}"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A0CFFB32-CCCD-4E50-8217-F586B110014B}"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2356AF20-2559-4553-840B-A41577C5B8F3}"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122DBCB0-9893-4007-8D8B-2DFD8663E36E}"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
        <p:nvSpPr>
          <p:cNvPr id="3" name="New shape"/>
          <p:cNvSpPr/>
          <p:nvPr/>
        </p:nvSpPr>
        <p:spPr>
          <a:xfrm>
            <a:off x="829395" y="3054840"/>
            <a:ext cx="5377688" cy="474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66">
                <a:solidFill>
                  <a:prstClr val="black"/>
                </a:solidFill>
              </a:rPr>
              <a:t>Felter uden tal eller manglende søjler i figurerne skyldes, at antallet af observationer er under 5. Af hensyn til anonymiteten vises disse data ikke.</a:t>
            </a:r>
            <a:br>
              <a:rPr sz="2666">
                <a:solidFill>
                  <a:prstClr val="black"/>
                </a:solidFill>
              </a:rPr>
            </a:br>
            <a:br>
              <a:rPr sz="2666">
                <a:solidFill>
                  <a:prstClr val="black"/>
                </a:solidFill>
              </a:rPr>
            </a:br>
            <a:r>
              <a:rPr sz="2666">
                <a:solidFill>
                  <a:prstClr val="black"/>
                </a:solidFill>
              </a:rPr>
              <a:t>For kommunale opgørelser fordelt på køn og alder </a:t>
            </a:r>
            <a:r>
              <a:rPr sz="2666" b="1" u="sng">
                <a:solidFill>
                  <a:prstClr val="black"/>
                </a:solidFill>
              </a:rPr>
              <a:t>skal </a:t>
            </a:r>
            <a:r>
              <a:rPr sz="2666">
                <a:solidFill>
                  <a:prstClr val="black"/>
                </a:solidFill>
              </a:rPr>
              <a:t>resultaterne tages med et vist forbehold, da antallet i hver aldersgruppe kan være lavt.</a:t>
            </a:r>
          </a:p>
        </p:txBody>
      </p:sp>
      <p:sp>
        <p:nvSpPr>
          <p:cNvPr id="4" name="New shape"/>
          <p:cNvSpPr/>
          <p:nvPr/>
        </p:nvSpPr>
        <p:spPr>
          <a:xfrm>
            <a:off x="749131" y="45149"/>
            <a:ext cx="7412296" cy="265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7621" b="1">
                <a:solidFill>
                  <a:prstClr val="black"/>
                </a:solidFill>
              </a:rPr>
              <a:t>Resultatoverblik - </a:t>
            </a:r>
            <a:br>
              <a:rPr sz="7621" b="1">
                <a:solidFill>
                  <a:prstClr val="black"/>
                </a:solidFill>
              </a:rPr>
            </a:br>
            <a:r>
              <a:rPr sz="7621" b="1">
                <a:solidFill>
                  <a:prstClr val="black"/>
                </a:solidFill>
              </a:rPr>
              <a:t>Rebild Kommune</a:t>
            </a:r>
            <a:br>
              <a:rPr sz="7621" b="1">
                <a:solidFill>
                  <a:prstClr val="black"/>
                </a:solidFill>
              </a:rPr>
            </a:b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Rebild kommune </a:t>
            </a:r>
          </a:p>
        </p:txBody>
      </p:sp>
      <p:pic>
        <p:nvPicPr>
          <p:cNvPr id="7" name="New picture"/>
          <p:cNvPicPr/>
          <p:nvPr/>
        </p:nvPicPr>
        <p:blipFill>
          <a:blip r:embed="rId4"/>
          <a:stretch>
            <a:fillRect/>
          </a:stretch>
        </p:blipFill>
        <p:spPr>
          <a:xfrm>
            <a:off x="334253" y="668867"/>
            <a:ext cx="7380598" cy="4036264"/>
          </a:xfrm>
          <a:prstGeom prst="rect">
            <a:avLst/>
          </a:prstGeom>
        </p:spPr>
      </p:pic>
      <p:pic>
        <p:nvPicPr>
          <p:cNvPr id="8" name="New picture"/>
          <p:cNvPicPr/>
          <p:nvPr/>
        </p:nvPicPr>
        <p:blipFill>
          <a:blip r:embed="rId5"/>
          <a:stretch>
            <a:fillRect/>
          </a:stretch>
        </p:blipFill>
        <p:spPr>
          <a:xfrm>
            <a:off x="8360298" y="669101"/>
            <a:ext cx="7714976" cy="4036276"/>
          </a:xfrm>
          <a:prstGeom prst="rect">
            <a:avLst/>
          </a:prstGeom>
        </p:spPr>
      </p:pic>
      <p:pic>
        <p:nvPicPr>
          <p:cNvPr id="9" name="New picture"/>
          <p:cNvPicPr/>
          <p:nvPr/>
        </p:nvPicPr>
        <p:blipFill>
          <a:blip r:embed="rId6"/>
          <a:stretch>
            <a:fillRect/>
          </a:stretch>
        </p:blipFill>
        <p:spPr>
          <a:xfrm>
            <a:off x="333894" y="5350933"/>
            <a:ext cx="7380598" cy="30329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Rebild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672202" y="334073"/>
            <a:ext cx="7403662" cy="4036264"/>
          </a:xfrm>
          <a:prstGeom prst="rect">
            <a:avLst/>
          </a:prstGeom>
        </p:spPr>
      </p:pic>
      <p:pic>
        <p:nvPicPr>
          <p:cNvPr id="9" name="New picture"/>
          <p:cNvPicPr/>
          <p:nvPr/>
        </p:nvPicPr>
        <p:blipFill>
          <a:blip r:embed="rId6"/>
          <a:stretch>
            <a:fillRect/>
          </a:stretch>
        </p:blipFill>
        <p:spPr>
          <a:xfrm>
            <a:off x="333894" y="5016861"/>
            <a:ext cx="7380598" cy="30329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Rebild kommune</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035"/>
            <a:ext cx="7715159"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 Rebild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Rebild kommune </a:t>
            </a:r>
          </a:p>
        </p:txBody>
      </p:sp>
      <p:pic>
        <p:nvPicPr>
          <p:cNvPr id="7" name="New picture"/>
          <p:cNvPicPr/>
          <p:nvPr/>
        </p:nvPicPr>
        <p:blipFill>
          <a:blip r:embed="rId4"/>
          <a:stretch>
            <a:fillRect/>
          </a:stretch>
        </p:blipFill>
        <p:spPr>
          <a:xfrm>
            <a:off x="333894" y="1003120"/>
            <a:ext cx="738059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Rebild kommune </a:t>
            </a:r>
          </a:p>
        </p:txBody>
      </p:sp>
      <p:sp>
        <p:nvSpPr>
          <p:cNvPr id="6"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8695266" y="334433"/>
            <a:ext cx="7046164" cy="3701831"/>
          </a:xfrm>
          <a:prstGeom prst="rect">
            <a:avLst/>
          </a:prstGeom>
        </p:spPr>
      </p:pic>
      <p:pic>
        <p:nvPicPr>
          <p:cNvPr id="8" name="New picture"/>
          <p:cNvPicPr/>
          <p:nvPr/>
        </p:nvPicPr>
        <p:blipFill>
          <a:blip r:embed="rId5"/>
          <a:stretch>
            <a:fillRect/>
          </a:stretch>
        </p:blipFill>
        <p:spPr>
          <a:xfrm>
            <a:off x="334433" y="4682066"/>
            <a:ext cx="6711374" cy="3701831"/>
          </a:xfrm>
          <a:prstGeom prst="rect">
            <a:avLst/>
          </a:prstGeom>
        </p:spPr>
      </p:pic>
      <p:pic>
        <p:nvPicPr>
          <p:cNvPr id="9" name="New picture"/>
          <p:cNvPicPr/>
          <p:nvPr/>
        </p:nvPicPr>
        <p:blipFill>
          <a:blip r:embed="rId6"/>
          <a:stretch>
            <a:fillRect/>
          </a:stretch>
        </p:blipFill>
        <p:spPr>
          <a:xfrm>
            <a:off x="333807" y="669075"/>
            <a:ext cx="7718720" cy="303665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360" y="4392782"/>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129" cy="9072588"/>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Rebild kommune </a:t>
            </a:r>
          </a:p>
        </p:txBody>
      </p:sp>
      <p:pic>
        <p:nvPicPr>
          <p:cNvPr id="7" name="New picture"/>
          <p:cNvPicPr/>
          <p:nvPr/>
        </p:nvPicPr>
        <p:blipFill>
          <a:blip r:embed="rId4"/>
          <a:stretch>
            <a:fillRect/>
          </a:stretch>
        </p:blipFill>
        <p:spPr>
          <a:xfrm>
            <a:off x="0" y="1003120"/>
            <a:ext cx="8049465" cy="3032964"/>
          </a:xfrm>
          <a:prstGeom prst="rect">
            <a:avLst/>
          </a:prstGeom>
        </p:spPr>
      </p:pic>
      <p:sp>
        <p:nvSpPr>
          <p:cNvPr id="8"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pic>
        <p:nvPicPr>
          <p:cNvPr id="9" name="New picture"/>
          <p:cNvPicPr/>
          <p:nvPr/>
        </p:nvPicPr>
        <p:blipFill>
          <a:blip r:embed="rId5"/>
          <a:stretch>
            <a:fillRect/>
          </a:stretch>
        </p:blipFill>
        <p:spPr>
          <a:xfrm>
            <a:off x="8695267" y="334433"/>
            <a:ext cx="7069229" cy="3701831"/>
          </a:xfrm>
          <a:prstGeom prst="rect">
            <a:avLst/>
          </a:prstGeom>
        </p:spPr>
      </p:pic>
      <p:pic>
        <p:nvPicPr>
          <p:cNvPr id="10" name="New picture"/>
          <p:cNvPicPr/>
          <p:nvPr/>
        </p:nvPicPr>
        <p:blipFill>
          <a:blip r:embed="rId6"/>
          <a:stretch>
            <a:fillRect/>
          </a:stretch>
        </p:blipFill>
        <p:spPr>
          <a:xfrm>
            <a:off x="334433" y="4682067"/>
            <a:ext cx="7714848" cy="403626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181" y="4392782"/>
            <a:ext cx="7380184"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309" cy="9072761"/>
          </a:xfrm>
          <a:prstGeom prst="rect">
            <a:avLst/>
          </a:prstGeom>
        </p:spPr>
      </p:pic>
      <p:pic>
        <p:nvPicPr>
          <p:cNvPr id="5" name="New picture"/>
          <p:cNvPicPr/>
          <p:nvPr/>
        </p:nvPicPr>
        <p:blipFill>
          <a:blip r:embed="rId3"/>
          <a:stretch>
            <a:fillRect/>
          </a:stretch>
        </p:blipFill>
        <p:spPr>
          <a:xfrm>
            <a:off x="0" y="3678767"/>
            <a:ext cx="16093689" cy="709753"/>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Rebild kommune </a:t>
            </a:r>
          </a:p>
        </p:txBody>
      </p:sp>
      <p:pic>
        <p:nvPicPr>
          <p:cNvPr id="7" name="New picture"/>
          <p:cNvPicPr/>
          <p:nvPr/>
        </p:nvPicPr>
        <p:blipFill>
          <a:blip r:embed="rId4"/>
          <a:stretch>
            <a:fillRect/>
          </a:stretch>
        </p:blipFill>
        <p:spPr>
          <a:xfrm>
            <a:off x="311370" y="1003120"/>
            <a:ext cx="7738095" cy="3032964"/>
          </a:xfrm>
          <a:prstGeom prst="rect">
            <a:avLst/>
          </a:prstGeom>
        </p:spPr>
      </p:pic>
      <p:pic>
        <p:nvPicPr>
          <p:cNvPr id="8" name="New picture"/>
          <p:cNvPicPr/>
          <p:nvPr/>
        </p:nvPicPr>
        <p:blipFill>
          <a:blip r:embed="rId5"/>
          <a:stretch>
            <a:fillRect/>
          </a:stretch>
        </p:blipFill>
        <p:spPr>
          <a:xfrm>
            <a:off x="8695266" y="334253"/>
            <a:ext cx="7046164" cy="3701831"/>
          </a:xfrm>
          <a:prstGeom prst="rect">
            <a:avLst/>
          </a:prstGeom>
        </p:spPr>
      </p:pic>
      <p:pic>
        <p:nvPicPr>
          <p:cNvPr id="9" name="New picture"/>
          <p:cNvPicPr/>
          <p:nvPr/>
        </p:nvPicPr>
        <p:blipFill>
          <a:blip r:embed="rId6"/>
          <a:stretch>
            <a:fillRect/>
          </a:stretch>
        </p:blipFill>
        <p:spPr>
          <a:xfrm>
            <a:off x="334433" y="4682067"/>
            <a:ext cx="7069229" cy="372489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0FBC0FA-7927-4D09-9E18-258CD74E2E64}"/>
</file>

<file path=customXml/itemProps2.xml><?xml version="1.0" encoding="utf-8"?>
<ds:datastoreItem xmlns:ds="http://schemas.openxmlformats.org/officeDocument/2006/customXml" ds:itemID="{E8FEE0B2-4CD6-43EF-B4C4-5BFE23FDEE49}"/>
</file>

<file path=customXml/itemProps3.xml><?xml version="1.0" encoding="utf-8"?>
<ds:datastoreItem xmlns:ds="http://schemas.openxmlformats.org/officeDocument/2006/customXml" ds:itemID="{C0F7191D-402D-48B4-962D-069FB9B75125}"/>
</file>

<file path=docProps/app.xml><?xml version="1.0" encoding="utf-8"?>
<Properties xmlns:vt="http://schemas.openxmlformats.org/officeDocument/2006/docPropsVTypes" xmlns="http://schemas.openxmlformats.org/officeDocument/2006/extended-properties">
  <Company/>
  <PresentationFormat>On-screen Show (4:3)</PresentationFormat>
  <Paragraphs>31</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2026-03-27T13:16:18Z</cp:lastPrinted>
  <dcterms:created xsi:type="dcterms:W3CDTF">2026-03-27T12:16:18Z</dcterms:created>
  <dcterms:modified xsi:type="dcterms:W3CDTF">2026-03-27T12:16:18Z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