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Lst>
  <p:sldSz cx="16052800" cy="90297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tags" Target="tags/tag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30672029-FFB2-424E-B6C2-7556C19EF6EF}"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A292A665-5190-4426-9060-C8BD9E33BAF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0636538F-F712-4E33-A82B-5B8C56D12C42}"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C717BC43-5B43-4586-8401-C94BB4B479A1}"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282C02EE-013F-4226-96F8-3D8BBE1D309D}"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95370177-EDE8-47B3-86A9-B9080D1EAC17}"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8BFA3B5B-EA46-4867-9EC3-65FD63E7A38C}"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C4850B38-268C-4053-A6C8-176CAF031D0D}"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B50361EC-B86D-48A9-B038-CEBE34799528}"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C66D798B-D264-49B0-A6D8-E00C41C9B4B7}"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84625EE4-451C-4AE6-BB7D-C0B894E6F00B}"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2.pn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9.png" /><Relationship Id="rId3" Type="http://schemas.openxmlformats.org/officeDocument/2006/relationships/image" Target="../media/image20.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9.png" /><Relationship Id="rId3" Type="http://schemas.openxmlformats.org/officeDocument/2006/relationships/image" Target="../media/image20.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9.png" /><Relationship Id="rId3" Type="http://schemas.openxmlformats.org/officeDocument/2006/relationships/image" Target="../media/image20.png" /><Relationship Id="rId4" Type="http://schemas.openxmlformats.org/officeDocument/2006/relationships/image" Target="../media/image27.png" /><Relationship Id="rId5" Type="http://schemas.openxmlformats.org/officeDocument/2006/relationships/image" Target="../media/image28.png" /><Relationship Id="rId6" Type="http://schemas.openxmlformats.org/officeDocument/2006/relationships/image" Target="../media/image29.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749131" y="45149"/>
            <a:ext cx="7540837" cy="265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7621" b="1">
                <a:solidFill>
                  <a:prstClr val="black"/>
                </a:solidFill>
              </a:rPr>
              <a:t>Resultatoverblik - </a:t>
            </a:r>
            <a:br>
              <a:rPr sz="7621" b="1">
                <a:solidFill>
                  <a:prstClr val="black"/>
                </a:solidFill>
              </a:rPr>
            </a:br>
            <a:r>
              <a:rPr sz="7621" b="1">
                <a:solidFill>
                  <a:prstClr val="black"/>
                </a:solidFill>
              </a:rPr>
              <a:t>Morsø Kommune</a:t>
            </a:r>
            <a:br>
              <a:rPr sz="7621" b="1">
                <a:solidFill>
                  <a:prstClr val="black"/>
                </a:solidFill>
              </a:rPr>
            </a:br>
          </a:p>
        </p:txBody>
      </p:sp>
      <p:sp>
        <p:nvSpPr>
          <p:cNvPr id="3" name="New shape"/>
          <p:cNvSpPr/>
          <p:nvPr/>
        </p:nvSpPr>
        <p:spPr>
          <a:xfrm>
            <a:off x="829395" y="3054840"/>
            <a:ext cx="5377688" cy="4743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66">
                <a:solidFill>
                  <a:prstClr val="black"/>
                </a:solidFill>
              </a:rPr>
              <a:t>Felter uden tal eller manglende søjler i figurerne skyldes, at antallet af observationer er under 5. Af hensyn til anonymiteten vises disse data ikke.</a:t>
            </a:r>
            <a:br>
              <a:rPr sz="2666">
                <a:solidFill>
                  <a:prstClr val="black"/>
                </a:solidFill>
              </a:rPr>
            </a:br>
            <a:br>
              <a:rPr sz="2666">
                <a:solidFill>
                  <a:prstClr val="black"/>
                </a:solidFill>
              </a:rPr>
            </a:br>
            <a:r>
              <a:rPr sz="2666">
                <a:solidFill>
                  <a:prstClr val="black"/>
                </a:solidFill>
              </a:rPr>
              <a:t>For kommunale opgørelser fordelt på køn og alder </a:t>
            </a:r>
            <a:r>
              <a:rPr sz="2666" b="1" u="sng">
                <a:solidFill>
                  <a:prstClr val="black"/>
                </a:solidFill>
              </a:rPr>
              <a:t>skal </a:t>
            </a:r>
            <a:r>
              <a:rPr sz="2666">
                <a:solidFill>
                  <a:prstClr val="black"/>
                </a:solidFill>
              </a:rPr>
              <a:t>resultaterne tages med et vist forbehold, da antallet i hver aldersgruppe kan være lavt.</a:t>
            </a:r>
          </a:p>
        </p:txBody>
      </p:sp>
      <p:sp>
        <p:nvSpPr>
          <p:cNvPr id="4" name="New shape"/>
          <p:cNvSpPr/>
          <p:nvPr/>
        </p:nvSpPr>
        <p:spPr>
          <a:xfrm>
            <a:off x="3839086" y="8405981"/>
            <a:ext cx="7307586" cy="75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777">
                <a:solidFill>
                  <a:prstClr val="black"/>
                </a:solidFill>
              </a:rPr>
              <a:t>Klik på de tre prikker eller brug piletasterne til at skifte emne.</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422">
                <a:solidFill>
                  <a:prstClr val="black"/>
                </a:solidFill>
              </a:rPr>
            </a:br>
            <a:r>
              <a:rPr sz="1422">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422">
                <a:solidFill>
                  <a:prstClr val="black"/>
                </a:solidFill>
              </a:rPr>
            </a:br>
            <a:r>
              <a:rPr sz="1422">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422">
                <a:solidFill>
                  <a:prstClr val="black"/>
                </a:solidFill>
              </a:rPr>
            </a:br>
            <a:r>
              <a:rPr sz="1422">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347633"/>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Rygning - Morsø kommune </a:t>
            </a:r>
          </a:p>
        </p:txBody>
      </p:sp>
      <p:pic>
        <p:nvPicPr>
          <p:cNvPr id="7" name="New picture"/>
          <p:cNvPicPr/>
          <p:nvPr/>
        </p:nvPicPr>
        <p:blipFill>
          <a:blip r:embed="rId4"/>
          <a:stretch>
            <a:fillRect/>
          </a:stretch>
        </p:blipFill>
        <p:spPr>
          <a:xfrm>
            <a:off x="334433" y="668867"/>
            <a:ext cx="7714848" cy="4036264"/>
          </a:xfrm>
          <a:prstGeom prst="rect">
            <a:avLst/>
          </a:prstGeom>
        </p:spPr>
      </p:pic>
      <p:pic>
        <p:nvPicPr>
          <p:cNvPr id="8" name="New picture"/>
          <p:cNvPicPr/>
          <p:nvPr/>
        </p:nvPicPr>
        <p:blipFill>
          <a:blip r:embed="rId5"/>
          <a:stretch>
            <a:fillRect/>
          </a:stretch>
        </p:blipFill>
        <p:spPr>
          <a:xfrm>
            <a:off x="8360298" y="669101"/>
            <a:ext cx="7714976" cy="4036276"/>
          </a:xfrm>
          <a:prstGeom prst="rect">
            <a:avLst/>
          </a:prstGeom>
        </p:spPr>
      </p:pic>
      <p:pic>
        <p:nvPicPr>
          <p:cNvPr id="9" name="New picture"/>
          <p:cNvPicPr/>
          <p:nvPr/>
        </p:nvPicPr>
        <p:blipFill>
          <a:blip r:embed="rId6"/>
          <a:stretch>
            <a:fillRect/>
          </a:stretch>
        </p:blipFill>
        <p:spPr>
          <a:xfrm>
            <a:off x="334253" y="5350933"/>
            <a:ext cx="7380598" cy="30329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Indtagelse af alkohol kan udgøre en risiko for helbred og trivsel. Denne risiko er både påvirket af, hvor ofte man drikker og af mængden, der drikkes. </a:t>
            </a:r>
            <a:br>
              <a:rPr sz="1422">
                <a:solidFill>
                  <a:prstClr val="black"/>
                </a:solidFill>
              </a:rPr>
            </a:br>
            <a:r>
              <a:rPr sz="1422">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422">
                <a:solidFill>
                  <a:prstClr val="black"/>
                </a:solidFill>
              </a:rPr>
            </a:br>
            <a:r>
              <a:rPr sz="1422">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422">
                <a:solidFill>
                  <a:prstClr val="black"/>
                </a:solidFill>
              </a:rPr>
            </a:br>
            <a:r>
              <a:rPr sz="1422">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Alkohol - Morsø kommune </a:t>
            </a:r>
          </a:p>
        </p:txBody>
      </p:sp>
      <p:pic>
        <p:nvPicPr>
          <p:cNvPr id="7" name="New picture"/>
          <p:cNvPicPr/>
          <p:nvPr/>
        </p:nvPicPr>
        <p:blipFill>
          <a:blip r:embed="rId4"/>
          <a:stretch>
            <a:fillRect/>
          </a:stretch>
        </p:blipFill>
        <p:spPr>
          <a:xfrm>
            <a:off x="334253" y="1003120"/>
            <a:ext cx="7380598" cy="3032964"/>
          </a:xfrm>
          <a:prstGeom prst="rect">
            <a:avLst/>
          </a:prstGeom>
        </p:spPr>
      </p:pic>
      <p:pic>
        <p:nvPicPr>
          <p:cNvPr id="8" name="New picture"/>
          <p:cNvPicPr/>
          <p:nvPr/>
        </p:nvPicPr>
        <p:blipFill>
          <a:blip r:embed="rId5"/>
          <a:stretch>
            <a:fillRect/>
          </a:stretch>
        </p:blipFill>
        <p:spPr>
          <a:xfrm>
            <a:off x="8695266" y="668867"/>
            <a:ext cx="7403662" cy="3724896"/>
          </a:xfrm>
          <a:prstGeom prst="rect">
            <a:avLst/>
          </a:prstGeom>
        </p:spPr>
      </p:pic>
      <p:pic>
        <p:nvPicPr>
          <p:cNvPr id="9" name="New picture"/>
          <p:cNvPicPr/>
          <p:nvPr/>
        </p:nvPicPr>
        <p:blipFill>
          <a:blip r:embed="rId6"/>
          <a:stretch>
            <a:fillRect/>
          </a:stretch>
        </p:blipFill>
        <p:spPr>
          <a:xfrm>
            <a:off x="333894" y="5350933"/>
            <a:ext cx="7380598" cy="30329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3736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422">
                <a:solidFill>
                  <a:prstClr val="black"/>
                </a:solidFill>
              </a:rPr>
            </a:br>
            <a:r>
              <a:rPr sz="1422">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422">
                <a:solidFill>
                  <a:prstClr val="black"/>
                </a:solidFill>
              </a:rPr>
            </a:br>
            <a:r>
              <a:rPr sz="1422">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Kost - Morsø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47051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Fordeling af selvvurderede madvaner</a:t>
            </a:r>
            <a:br>
              <a:rPr sz="1777">
                <a:solidFill>
                  <a:srgbClr val="129061"/>
                </a:solidFill>
              </a:rPr>
            </a:b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035"/>
            <a:ext cx="7715159"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422">
                <a:solidFill>
                  <a:prstClr val="black"/>
                </a:solidFill>
              </a:rPr>
            </a:br>
            <a:r>
              <a:rPr sz="1422">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422">
                <a:solidFill>
                  <a:prstClr val="black"/>
                </a:solidFill>
              </a:rPr>
            </a:br>
            <a:r>
              <a:rPr sz="1422">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1177206"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Fysisk aktivitet - Morsø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8049634"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Ønsker at være mere fysisk aktiv blandt borger med forskellige motionsvaner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422">
                <a:solidFill>
                  <a:prstClr val="black"/>
                </a:solidFill>
              </a:rPr>
            </a:br>
            <a:r>
              <a:rPr sz="1422">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422">
                <a:solidFill>
                  <a:prstClr val="black"/>
                </a:solidFill>
              </a:rPr>
            </a:br>
            <a:r>
              <a:rPr sz="1422">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Vægt - Morsø kommune </a:t>
            </a:r>
          </a:p>
        </p:txBody>
      </p:sp>
      <p:sp>
        <p:nvSpPr>
          <p:cNvPr id="7" name="New shape"/>
          <p:cNvSpPr/>
          <p:nvPr/>
        </p:nvSpPr>
        <p:spPr>
          <a:xfrm>
            <a:off x="160528" y="5061649"/>
            <a:ext cx="37018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på vægtklasser</a:t>
            </a:r>
          </a:p>
        </p:txBody>
      </p:sp>
      <p:pic>
        <p:nvPicPr>
          <p:cNvPr id="8" name="New picture"/>
          <p:cNvPicPr/>
          <p:nvPr/>
        </p:nvPicPr>
        <p:blipFill>
          <a:blip r:embed="rId4"/>
          <a:stretch>
            <a:fillRect/>
          </a:stretch>
        </p:blipFill>
        <p:spPr>
          <a:xfrm>
            <a:off x="333807" y="669075"/>
            <a:ext cx="7718720" cy="3371088"/>
          </a:xfrm>
          <a:prstGeom prst="rect">
            <a:avLst/>
          </a:prstGeom>
        </p:spPr>
      </p:pic>
      <p:pic>
        <p:nvPicPr>
          <p:cNvPr id="9" name="New picture"/>
          <p:cNvPicPr/>
          <p:nvPr/>
        </p:nvPicPr>
        <p:blipFill>
          <a:blip r:embed="rId5"/>
          <a:stretch>
            <a:fillRect/>
          </a:stretch>
        </p:blipFill>
        <p:spPr>
          <a:xfrm>
            <a:off x="8360625" y="334224"/>
            <a:ext cx="7384288" cy="4039955"/>
          </a:xfrm>
          <a:prstGeom prst="rect">
            <a:avLst/>
          </a:prstGeom>
        </p:spPr>
      </p:pic>
      <p:pic>
        <p:nvPicPr>
          <p:cNvPr id="10" name="New picture"/>
          <p:cNvPicPr/>
          <p:nvPr/>
        </p:nvPicPr>
        <p:blipFill>
          <a:blip r:embed="rId6"/>
          <a:stretch>
            <a:fillRect/>
          </a:stretch>
        </p:blipFill>
        <p:spPr>
          <a:xfrm>
            <a:off x="334433" y="5350933"/>
            <a:ext cx="7384288" cy="270222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373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422">
                <a:solidFill>
                  <a:prstClr val="black"/>
                </a:solidFill>
              </a:rPr>
            </a:br>
            <a:r>
              <a:rPr sz="1422">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422">
                <a:solidFill>
                  <a:prstClr val="black"/>
                </a:solidFill>
              </a:rPr>
            </a:br>
            <a:r>
              <a:rPr sz="1422">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8026400" y="-21577"/>
            <a:ext cx="690444" cy="9072852"/>
          </a:xfrm>
          <a:prstGeom prst="rect">
            <a:avLst/>
          </a:prstGeom>
        </p:spPr>
      </p:pic>
      <p:pic>
        <p:nvPicPr>
          <p:cNvPr id="4" name="New picture"/>
          <p:cNvPicPr/>
          <p:nvPr/>
        </p:nvPicPr>
        <p:blipFill>
          <a:blip r:embed="rId3"/>
          <a:stretch>
            <a:fillRect/>
          </a:stretch>
        </p:blipFill>
        <p:spPr>
          <a:xfrm>
            <a:off x="0" y="3678767"/>
            <a:ext cx="16093689" cy="709753"/>
          </a:xfrm>
          <a:prstGeom prst="rect">
            <a:avLst/>
          </a:prstGeom>
        </p:spPr>
      </p:pic>
      <p:sp>
        <p:nvSpPr>
          <p:cNvPr id="5"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Søvn - Morsø kommune </a:t>
            </a:r>
          </a:p>
        </p:txBody>
      </p:sp>
      <p:sp>
        <p:nvSpPr>
          <p:cNvPr id="6"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8695266" y="334253"/>
            <a:ext cx="7046164" cy="3701831"/>
          </a:xfrm>
          <a:prstGeom prst="rect">
            <a:avLst/>
          </a:prstGeom>
        </p:spPr>
      </p:pic>
      <p:pic>
        <p:nvPicPr>
          <p:cNvPr id="8" name="New picture"/>
          <p:cNvPicPr/>
          <p:nvPr/>
        </p:nvPicPr>
        <p:blipFill>
          <a:blip r:embed="rId5"/>
          <a:stretch>
            <a:fillRect/>
          </a:stretch>
        </p:blipFill>
        <p:spPr>
          <a:xfrm>
            <a:off x="334433" y="4682067"/>
            <a:ext cx="7046164" cy="3724896"/>
          </a:xfrm>
          <a:prstGeom prst="rect">
            <a:avLst/>
          </a:prstGeom>
        </p:spPr>
      </p:pic>
      <p:pic>
        <p:nvPicPr>
          <p:cNvPr id="9" name="New picture"/>
          <p:cNvPicPr/>
          <p:nvPr/>
        </p:nvPicPr>
        <p:blipFill>
          <a:blip r:embed="rId6"/>
          <a:stretch>
            <a:fillRect/>
          </a:stretch>
        </p:blipFill>
        <p:spPr>
          <a:xfrm>
            <a:off x="333807" y="669075"/>
            <a:ext cx="7718720" cy="337108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360" y="4392782"/>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422">
                <a:solidFill>
                  <a:prstClr val="black"/>
                </a:solidFill>
              </a:rPr>
            </a:br>
            <a:r>
              <a:rPr sz="1422">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422">
                <a:solidFill>
                  <a:prstClr val="black"/>
                </a:solidFill>
              </a:rPr>
            </a:br>
            <a:r>
              <a:rPr sz="1422">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8521360"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129" cy="9072588"/>
          </a:xfrm>
          <a:prstGeom prst="rect">
            <a:avLst/>
          </a:prstGeom>
        </p:spPr>
      </p:pic>
      <p:pic>
        <p:nvPicPr>
          <p:cNvPr id="5" name="New picture"/>
          <p:cNvPicPr/>
          <p:nvPr/>
        </p:nvPicPr>
        <p:blipFill>
          <a:blip r:embed="rId3"/>
          <a:stretch>
            <a:fillRect/>
          </a:stretch>
        </p:blipFill>
        <p:spPr>
          <a:xfrm>
            <a:off x="0" y="3678767"/>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Mental sundhed- Morsø kommune </a:t>
            </a:r>
          </a:p>
        </p:txBody>
      </p:sp>
      <p:pic>
        <p:nvPicPr>
          <p:cNvPr id="7" name="New picture"/>
          <p:cNvPicPr/>
          <p:nvPr/>
        </p:nvPicPr>
        <p:blipFill>
          <a:blip r:embed="rId4"/>
          <a:stretch>
            <a:fillRect/>
          </a:stretch>
        </p:blipFill>
        <p:spPr>
          <a:xfrm>
            <a:off x="0" y="1003120"/>
            <a:ext cx="8049465" cy="3032964"/>
          </a:xfrm>
          <a:prstGeom prst="rect">
            <a:avLst/>
          </a:prstGeom>
        </p:spPr>
      </p:pic>
      <p:sp>
        <p:nvSpPr>
          <p:cNvPr id="8" name="New shape"/>
          <p:cNvSpPr/>
          <p:nvPr/>
        </p:nvSpPr>
        <p:spPr>
          <a:xfrm>
            <a:off x="160528" y="714015"/>
            <a:ext cx="5039735" cy="832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mental velforbindende</a:t>
            </a:r>
          </a:p>
        </p:txBody>
      </p:sp>
      <p:pic>
        <p:nvPicPr>
          <p:cNvPr id="9" name="New picture"/>
          <p:cNvPicPr/>
          <p:nvPr/>
        </p:nvPicPr>
        <p:blipFill>
          <a:blip r:embed="rId5"/>
          <a:stretch>
            <a:fillRect/>
          </a:stretch>
        </p:blipFill>
        <p:spPr>
          <a:xfrm>
            <a:off x="8672202" y="311369"/>
            <a:ext cx="7403662" cy="3724896"/>
          </a:xfrm>
          <a:prstGeom prst="rect">
            <a:avLst/>
          </a:prstGeom>
        </p:spPr>
      </p:pic>
      <p:pic>
        <p:nvPicPr>
          <p:cNvPr id="10" name="New picture"/>
          <p:cNvPicPr/>
          <p:nvPr/>
        </p:nvPicPr>
        <p:blipFill>
          <a:blip r:embed="rId6"/>
          <a:stretch>
            <a:fillRect/>
          </a:stretch>
        </p:blipFill>
        <p:spPr>
          <a:xfrm>
            <a:off x="334433" y="4682067"/>
            <a:ext cx="7714848" cy="403626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181" y="4392782"/>
            <a:ext cx="7380184"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422">
                <a:solidFill>
                  <a:prstClr val="black"/>
                </a:solidFill>
              </a:rPr>
            </a:br>
            <a:r>
              <a:rPr sz="1422">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309" cy="9072761"/>
          </a:xfrm>
          <a:prstGeom prst="rect">
            <a:avLst/>
          </a:prstGeom>
        </p:spPr>
      </p:pic>
      <p:pic>
        <p:nvPicPr>
          <p:cNvPr id="5" name="New picture"/>
          <p:cNvPicPr/>
          <p:nvPr/>
        </p:nvPicPr>
        <p:blipFill>
          <a:blip r:embed="rId3"/>
          <a:stretch>
            <a:fillRect/>
          </a:stretch>
        </p:blipFill>
        <p:spPr>
          <a:xfrm>
            <a:off x="0" y="3678767"/>
            <a:ext cx="16093689" cy="709753"/>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Sociale relationer- Morsø kommune </a:t>
            </a:r>
          </a:p>
        </p:txBody>
      </p:sp>
      <p:pic>
        <p:nvPicPr>
          <p:cNvPr id="7" name="New picture"/>
          <p:cNvPicPr/>
          <p:nvPr/>
        </p:nvPicPr>
        <p:blipFill>
          <a:blip r:embed="rId4"/>
          <a:stretch>
            <a:fillRect/>
          </a:stretch>
        </p:blipFill>
        <p:spPr>
          <a:xfrm>
            <a:off x="334253" y="1003120"/>
            <a:ext cx="7715030" cy="3032964"/>
          </a:xfrm>
          <a:prstGeom prst="rect">
            <a:avLst/>
          </a:prstGeom>
        </p:spPr>
      </p:pic>
      <p:pic>
        <p:nvPicPr>
          <p:cNvPr id="8" name="New picture"/>
          <p:cNvPicPr/>
          <p:nvPr/>
        </p:nvPicPr>
        <p:blipFill>
          <a:blip r:embed="rId5"/>
          <a:stretch>
            <a:fillRect/>
          </a:stretch>
        </p:blipFill>
        <p:spPr>
          <a:xfrm>
            <a:off x="8695266" y="334253"/>
            <a:ext cx="7046164" cy="3701831"/>
          </a:xfrm>
          <a:prstGeom prst="rect">
            <a:avLst/>
          </a:prstGeom>
        </p:spPr>
      </p:pic>
      <p:pic>
        <p:nvPicPr>
          <p:cNvPr id="9" name="New picture"/>
          <p:cNvPicPr/>
          <p:nvPr/>
        </p:nvPicPr>
        <p:blipFill>
          <a:blip r:embed="rId6"/>
          <a:stretch>
            <a:fillRect/>
          </a:stretch>
        </p:blipFill>
        <p:spPr>
          <a:xfrm>
            <a:off x="334433" y="4682066"/>
            <a:ext cx="7046164" cy="370183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85B3B7E7251943B347C8044C9125F0" ma:contentTypeVersion="21" ma:contentTypeDescription="Opret et nyt dokument." ma:contentTypeScope="" ma:versionID="8198aad809a78a5377c9621881ff3fd4">
  <xsd:schema xmlns:xsd="http://www.w3.org/2001/XMLSchema" xmlns:xs="http://www.w3.org/2001/XMLSchema" xmlns:p="http://schemas.microsoft.com/office/2006/metadata/properties" xmlns:ns2="d17cf38c-3d04-434c-bafc-62a0dc335dcf" xmlns:ns3="e21a90d9-74a5-4bab-b1da-7d4a1d244262" targetNamespace="http://schemas.microsoft.com/office/2006/metadata/properties" ma:root="true" ma:fieldsID="d336843f4362d8cdccc26e82051706f6" ns2:_="" ns3:_="">
    <xsd:import namespace="d17cf38c-3d04-434c-bafc-62a0dc335dcf"/>
    <xsd:import namespace="e21a90d9-74a5-4bab-b1da-7d4a1d2442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cf38c-3d04-434c-bafc-62a0dc335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Tidligere_Journaliseret_SBSYSJournalisering" ma:index="24" nillable="true" ma:displayName="Tidligere_Journaliseret_SBSYSJournalisering" ma:description="" ma:hidden="true" ma:internalName="Tidligere_Journaliseret_SBSYSJournalisering" ma:readOnly="false">
      <xsd:simpleType>
        <xsd:restriction base="dms:Boolean"/>
      </xsd:simpleType>
    </xsd:element>
    <xsd:element name="Seneste_Journalisering_SBSYSJournalisering" ma:index="25" nillable="true" ma:displayName="Seneste_Journalisering_SBSYSJournalisering" ma:description="" ma:format="DateTime" ma:hidden="true" ma:internalName="Seneste_Journalisering_SBSYSJournalisering" ma:readOnly="false">
      <xsd:simpleType>
        <xsd:restriction base="dms:DateTime"/>
      </xsd:simpleType>
    </xsd:element>
    <xsd:element name="KLIK_IKKE_JournaliseredeSager_SBSYSJournalisering" ma:index="26" nillable="true" ma:displayName="KLIK_IKKE_JournaliseredeSager_SBSYSJournalisering" ma:description="" ma:hidden="true" ma:internalName="KLIK_IKKE_JournaliseredeSager_SBSYSJournalisering" ma:readOnly="false">
      <xsd:simpleType>
        <xsd:restriction base="dms:Note"/>
      </xsd:simpleType>
    </xsd:element>
    <xsd:element name="KLIK_IKKE_JournaliseringsTidspunkter_SBSYSJournalisering" ma:index="27" nillable="true" ma:displayName="KLIK_IKKE_JournaliseringsTidspunkter_SBSYSJournalisering" ma:description="" ma:hidden="true" ma:internalName="KLIK_IKKE_JournaliseringsTidspunkter_SBSYSJournalisering" ma:readOnly="false">
      <xsd:simpleType>
        <xsd:restriction base="dms:Note"/>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1a90d9-74a5-4bab-b1da-7d4a1d244262"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8c4ca676-4dbe-4740-b4f2-f639744d8a07}" ma:internalName="TaxCatchAll" ma:showField="CatchAllData" ma:web="e21a90d9-74a5-4bab-b1da-7d4a1d2442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a90d9-74a5-4bab-b1da-7d4a1d244262" xsi:nil="true"/>
    <Seneste_Journalisering_SBSYSJournalisering xmlns="d17cf38c-3d04-434c-bafc-62a0dc335dcf" xsi:nil="true"/>
    <KLIK_IKKE_JournaliseringsTidspunkter_SBSYSJournalisering xmlns="d17cf38c-3d04-434c-bafc-62a0dc335dcf" xsi:nil="true"/>
    <Tidligere_Journaliseret_SBSYSJournalisering xmlns="d17cf38c-3d04-434c-bafc-62a0dc335dcf" xsi:nil="true"/>
    <KLIK_IKKE_JournaliseredeSager_SBSYSJournalisering xmlns="d17cf38c-3d04-434c-bafc-62a0dc335dcf" xsi:nil="true"/>
    <lcf76f155ced4ddcb4097134ff3c332f xmlns="d17cf38c-3d04-434c-bafc-62a0dc335d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6BC8BE-51EA-4F75-9F0C-7CC7EFB6B206}"/>
</file>

<file path=customXml/itemProps2.xml><?xml version="1.0" encoding="utf-8"?>
<ds:datastoreItem xmlns:ds="http://schemas.openxmlformats.org/officeDocument/2006/customXml" ds:itemID="{613786BD-4B5B-461D-AED4-299C53B1AA59}"/>
</file>

<file path=customXml/itemProps3.xml><?xml version="1.0" encoding="utf-8"?>
<ds:datastoreItem xmlns:ds="http://schemas.openxmlformats.org/officeDocument/2006/customXml" ds:itemID="{A44DFCA8-8862-4C79-A454-13E686BD30DC}"/>
</file>

<file path=docProps/app.xml><?xml version="1.0" encoding="utf-8"?>
<Properties xmlns:vt="http://schemas.openxmlformats.org/officeDocument/2006/docPropsVTypes" xmlns="http://schemas.openxmlformats.org/officeDocument/2006/extended-properties">
  <Company/>
  <PresentationFormat>On-screen Show (4:3)</PresentationFormat>
  <Paragraphs>31</Paragraphs>
  <Slides>9</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9</vt:i4>
      </vt:variant>
    </vt:vector>
  </HeadingPairs>
  <TitlesOfParts>
    <vt:vector baseType="lpstr" size="13">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2026-03-27T13:15:08Z</cp:lastPrinted>
  <dcterms:created xsi:type="dcterms:W3CDTF">2026-03-27T12:15:08Z</dcterms:created>
  <dcterms:modified xsi:type="dcterms:W3CDTF">2026-03-27T12:15:08Z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0x010100F285B3B7E7251943B347C8044C9125F0</vt:lpwstr>
  </property>
</Properties>
</file>