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BF845738-858B-4043-93CB-544665530D7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44FE5375-7852-4E36-9DD5-EA64C30CC22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75B6ACD-C5DD-439D-8399-2577C6D6BAB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C38FDBA-1254-40FC-92CB-8BF555E8B8B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02177DC9-D70C-4760-AEBA-05638E5C860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141D50F6-85EA-47D1-B1AF-E9025A957CE0}"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7F7C5D88-29AF-4B03-A451-4B7A8A12EA6C}"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71FB5A6A-F341-4CBE-9545-E39F9AACB93C}"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FA0AB694-0E50-436C-AE87-D6633A21022E}"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DDD505B9-C71B-4BCE-B26D-418E0EC76094}"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C0CDA67-E066-40D1-A4B5-E990E9E5B19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749131" y="45149"/>
            <a:ext cx="10354474"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Mariagerfjord Kommune</a:t>
            </a:r>
            <a:br>
              <a:rPr sz="7621" b="1">
                <a:solidFill>
                  <a:prstClr val="black"/>
                </a:solidFill>
              </a:rPr>
            </a:b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Mariagerfjord kommune </a:t>
            </a:r>
          </a:p>
        </p:txBody>
      </p:sp>
      <p:pic>
        <p:nvPicPr>
          <p:cNvPr id="7" name="New picture"/>
          <p:cNvPicPr/>
          <p:nvPr/>
        </p:nvPicPr>
        <p:blipFill>
          <a:blip r:embed="rId4"/>
          <a:stretch>
            <a:fillRect/>
          </a:stretch>
        </p:blipFill>
        <p:spPr>
          <a:xfrm>
            <a:off x="311370" y="645802"/>
            <a:ext cx="7069229" cy="4059329"/>
          </a:xfrm>
          <a:prstGeom prst="rect">
            <a:avLst/>
          </a:prstGeom>
        </p:spPr>
      </p:pic>
      <p:pic>
        <p:nvPicPr>
          <p:cNvPr id="8" name="New picture"/>
          <p:cNvPicPr/>
          <p:nvPr/>
        </p:nvPicPr>
        <p:blipFill>
          <a:blip r:embed="rId5"/>
          <a:stretch>
            <a:fillRect/>
          </a:stretch>
        </p:blipFill>
        <p:spPr>
          <a:xfrm>
            <a:off x="8360834" y="668867"/>
            <a:ext cx="7714848" cy="4036264"/>
          </a:xfrm>
          <a:prstGeom prst="rect">
            <a:avLst/>
          </a:prstGeom>
        </p:spPr>
      </p:pic>
      <p:pic>
        <p:nvPicPr>
          <p:cNvPr id="9" name="New picture"/>
          <p:cNvPicPr/>
          <p:nvPr/>
        </p:nvPicPr>
        <p:blipFill>
          <a:blip r:embed="rId6"/>
          <a:stretch>
            <a:fillRect/>
          </a:stretch>
        </p:blipFill>
        <p:spPr>
          <a:xfrm>
            <a:off x="311370" y="5350933"/>
            <a:ext cx="7403662"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Mariagerfjord kommune </a:t>
            </a:r>
          </a:p>
        </p:txBody>
      </p:sp>
      <p:pic>
        <p:nvPicPr>
          <p:cNvPr id="7" name="New picture"/>
          <p:cNvPicPr/>
          <p:nvPr/>
        </p:nvPicPr>
        <p:blipFill>
          <a:blip r:embed="rId4"/>
          <a:stretch>
            <a:fillRect/>
          </a:stretch>
        </p:blipFill>
        <p:spPr>
          <a:xfrm>
            <a:off x="311370" y="1003120"/>
            <a:ext cx="7403662"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016500"/>
            <a:ext cx="7714674"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Mariagerfjord kommune </a:t>
            </a:r>
          </a:p>
        </p:txBody>
      </p:sp>
      <p:pic>
        <p:nvPicPr>
          <p:cNvPr id="7" name="New picture"/>
          <p:cNvPicPr/>
          <p:nvPr/>
        </p:nvPicPr>
        <p:blipFill>
          <a:blip r:embed="rId4"/>
          <a:stretch>
            <a:fillRect/>
          </a:stretch>
        </p:blipFill>
        <p:spPr>
          <a:xfrm>
            <a:off x="311370" y="1003120"/>
            <a:ext cx="7403662"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Mariagerfjord kommune </a:t>
            </a:r>
          </a:p>
        </p:txBody>
      </p:sp>
      <p:pic>
        <p:nvPicPr>
          <p:cNvPr id="7" name="New picture"/>
          <p:cNvPicPr/>
          <p:nvPr/>
        </p:nvPicPr>
        <p:blipFill>
          <a:blip r:embed="rId4"/>
          <a:stretch>
            <a:fillRect/>
          </a:stretch>
        </p:blipFill>
        <p:spPr>
          <a:xfrm>
            <a:off x="311370" y="1003120"/>
            <a:ext cx="7426727"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Mariagerfjord kommune </a:t>
            </a:r>
          </a:p>
        </p:txBody>
      </p:sp>
      <p:pic>
        <p:nvPicPr>
          <p:cNvPr id="7" name="New picture"/>
          <p:cNvPicPr/>
          <p:nvPr/>
        </p:nvPicPr>
        <p:blipFill>
          <a:blip r:embed="rId4"/>
          <a:stretch>
            <a:fillRect/>
          </a:stretch>
        </p:blipFill>
        <p:spPr>
          <a:xfrm>
            <a:off x="311370" y="1003120"/>
            <a:ext cx="7403662"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Mariagerfjord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95266" y="334433"/>
            <a:ext cx="7092109" cy="3724896"/>
          </a:xfrm>
          <a:prstGeom prst="rect">
            <a:avLst/>
          </a:prstGeom>
        </p:spPr>
      </p:pic>
      <p:pic>
        <p:nvPicPr>
          <p:cNvPr id="8" name="New picture"/>
          <p:cNvPicPr/>
          <p:nvPr/>
        </p:nvPicPr>
        <p:blipFill>
          <a:blip r:embed="rId5"/>
          <a:stretch>
            <a:fillRect/>
          </a:stretch>
        </p:blipFill>
        <p:spPr>
          <a:xfrm>
            <a:off x="334433" y="4682067"/>
            <a:ext cx="7403662" cy="3724896"/>
          </a:xfrm>
          <a:prstGeom prst="rect">
            <a:avLst/>
          </a:prstGeom>
        </p:spPr>
      </p:pic>
      <p:pic>
        <p:nvPicPr>
          <p:cNvPr id="9"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Mariagerfjord kommune </a:t>
            </a:r>
          </a:p>
        </p:txBody>
      </p:sp>
      <p:pic>
        <p:nvPicPr>
          <p:cNvPr id="7" name="New picture"/>
          <p:cNvPicPr/>
          <p:nvPr/>
        </p:nvPicPr>
        <p:blipFill>
          <a:blip r:embed="rId4"/>
          <a:stretch>
            <a:fillRect/>
          </a:stretch>
        </p:blipFill>
        <p:spPr>
          <a:xfrm>
            <a:off x="0" y="1003120"/>
            <a:ext cx="8049465"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72202" y="334073"/>
            <a:ext cx="7403662" cy="3701831"/>
          </a:xfrm>
          <a:prstGeom prst="rect">
            <a:avLst/>
          </a:prstGeom>
        </p:spPr>
      </p:pic>
      <p:pic>
        <p:nvPicPr>
          <p:cNvPr id="10" name="New picture"/>
          <p:cNvPicPr/>
          <p:nvPr/>
        </p:nvPicPr>
        <p:blipFill>
          <a:blip r:embed="rId6"/>
          <a:stretch>
            <a:fillRect/>
          </a:stretch>
        </p:blipFill>
        <p:spPr>
          <a:xfrm>
            <a:off x="333898" y="4681899"/>
            <a:ext cx="7714976" cy="40362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Mariagerfjord kommune </a:t>
            </a:r>
          </a:p>
        </p:txBody>
      </p:sp>
      <p:pic>
        <p:nvPicPr>
          <p:cNvPr id="7" name="New picture"/>
          <p:cNvPicPr/>
          <p:nvPr/>
        </p:nvPicPr>
        <p:blipFill>
          <a:blip r:embed="rId4"/>
          <a:stretch>
            <a:fillRect/>
          </a:stretch>
        </p:blipFill>
        <p:spPr>
          <a:xfrm>
            <a:off x="334253" y="1003120"/>
            <a:ext cx="7715030" cy="3032964"/>
          </a:xfrm>
          <a:prstGeom prst="rect">
            <a:avLst/>
          </a:prstGeom>
        </p:spPr>
      </p:pic>
      <p:pic>
        <p:nvPicPr>
          <p:cNvPr id="8" name="New picture"/>
          <p:cNvPicPr/>
          <p:nvPr/>
        </p:nvPicPr>
        <p:blipFill>
          <a:blip r:embed="rId5"/>
          <a:stretch>
            <a:fillRect/>
          </a:stretch>
        </p:blipFill>
        <p:spPr>
          <a:xfrm>
            <a:off x="9029700" y="334253"/>
            <a:ext cx="7046164" cy="3701831"/>
          </a:xfrm>
          <a:prstGeom prst="rect">
            <a:avLst/>
          </a:prstGeom>
        </p:spPr>
      </p:pic>
      <p:pic>
        <p:nvPicPr>
          <p:cNvPr id="9" name="New picture"/>
          <p:cNvPicPr/>
          <p:nvPr/>
        </p:nvPicPr>
        <p:blipFill>
          <a:blip r:embed="rId6"/>
          <a:stretch>
            <a:fillRect/>
          </a:stretch>
        </p:blipFill>
        <p:spPr>
          <a:xfrm>
            <a:off x="334433" y="4682066"/>
            <a:ext cx="7046164"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D61F3C-ABCD-4523-88B7-33DACB67BA15}"/>
</file>

<file path=customXml/itemProps2.xml><?xml version="1.0" encoding="utf-8"?>
<ds:datastoreItem xmlns:ds="http://schemas.openxmlformats.org/officeDocument/2006/customXml" ds:itemID="{4D742D03-33EF-49CF-B254-4A73EAC1126E}"/>
</file>

<file path=customXml/itemProps3.xml><?xml version="1.0" encoding="utf-8"?>
<ds:datastoreItem xmlns:ds="http://schemas.openxmlformats.org/officeDocument/2006/customXml" ds:itemID="{63AC3344-0A01-4388-BEB1-A18102CA5AD5}"/>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2026-03-27T13:13:59Z</cp:lastPrinted>
  <dcterms:created xsi:type="dcterms:W3CDTF">2026-03-27T12:13:59Z</dcterms:created>
  <dcterms:modified xsi:type="dcterms:W3CDTF">2026-03-27T12:13:59Z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