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E049AC80-0ECD-4449-A58B-A4599064BEE0}"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92324E5-606E-47F9-B297-5F4242BE346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2A89183-19F6-479D-A20D-C807C54B737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B6D7304-F1CE-45B8-911D-210C32E17E5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E36DDA88-F7CF-4432-8B24-7509D9B5926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3F7C7062-8158-4897-8F3F-6B4B3211ACD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CECF6869-1AA2-4DFA-A2D1-915E9EE1F0AE}"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639DCA3A-7913-48E6-9760-7E88013DACC1}"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7D45FDC3-0BC7-4A8F-ACC0-8D798B8544BE}"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B8841B4-DA4C-4D57-A6AF-9432EB460EFD}"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59BC2F4A-5D6E-4D11-8929-5582EBA2EDE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
        <p:nvSpPr>
          <p:cNvPr id="3" name="New shape"/>
          <p:cNvSpPr/>
          <p:nvPr/>
        </p:nvSpPr>
        <p:spPr>
          <a:xfrm>
            <a:off x="749131" y="45149"/>
            <a:ext cx="10271484" cy="2717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820" b="1">
                <a:solidFill>
                  <a:prstClr val="black"/>
                </a:solidFill>
              </a:rPr>
              <a:t>Resultatoverblik - </a:t>
            </a:r>
            <a:br>
              <a:rPr sz="7820" b="1">
                <a:solidFill>
                  <a:prstClr val="black"/>
                </a:solidFill>
              </a:rPr>
            </a:br>
            <a:r>
              <a:rPr sz="7820" b="1">
                <a:solidFill>
                  <a:prstClr val="black"/>
                </a:solidFill>
              </a:rPr>
              <a:t>Jammerbugt Kommune</a:t>
            </a:r>
            <a:br>
              <a:rPr sz="7820" b="1">
                <a:solidFill>
                  <a:prstClr val="black"/>
                </a:solidFill>
              </a:rPr>
            </a:br>
          </a:p>
        </p:txBody>
      </p:sp>
      <p:sp>
        <p:nvSpPr>
          <p:cNvPr id="4"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br>
              <a:rPr sz="2666">
                <a:solidFill>
                  <a:prstClr val="black"/>
                </a:solidFill>
              </a:rPr>
            </a:b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Jammerbugt kommune </a:t>
            </a:r>
          </a:p>
        </p:txBody>
      </p:sp>
      <p:pic>
        <p:nvPicPr>
          <p:cNvPr id="7" name="New picture"/>
          <p:cNvPicPr/>
          <p:nvPr/>
        </p:nvPicPr>
        <p:blipFill>
          <a:blip r:embed="rId4"/>
          <a:stretch>
            <a:fillRect/>
          </a:stretch>
        </p:blipFill>
        <p:spPr>
          <a:xfrm>
            <a:off x="0" y="668867"/>
            <a:ext cx="7714848" cy="40362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4674"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Jammerbugt kommune </a:t>
            </a:r>
          </a:p>
        </p:txBody>
      </p:sp>
      <p:pic>
        <p:nvPicPr>
          <p:cNvPr id="7" name="New picture"/>
          <p:cNvPicPr/>
          <p:nvPr/>
        </p:nvPicPr>
        <p:blipFill>
          <a:blip r:embed="rId4"/>
          <a:stretch>
            <a:fillRect/>
          </a:stretch>
        </p:blipFill>
        <p:spPr>
          <a:xfrm>
            <a:off x="0" y="1003200"/>
            <a:ext cx="7714976" cy="3033076"/>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016901"/>
            <a:ext cx="7714976" cy="30330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Jammerbugt kommune </a:t>
            </a:r>
          </a:p>
        </p:txBody>
      </p:sp>
      <p:pic>
        <p:nvPicPr>
          <p:cNvPr id="7" name="New picture"/>
          <p:cNvPicPr/>
          <p:nvPr/>
        </p:nvPicPr>
        <p:blipFill>
          <a:blip r:embed="rId4"/>
          <a:stretch>
            <a:fillRect/>
          </a:stretch>
        </p:blipFill>
        <p:spPr>
          <a:xfrm>
            <a:off x="0" y="1003300"/>
            <a:ext cx="7738095" cy="3032964"/>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pic>
        <p:nvPicPr>
          <p:cNvPr id="9" name="New picture"/>
          <p:cNvPicPr/>
          <p:nvPr/>
        </p:nvPicPr>
        <p:blipFill>
          <a:blip r:embed="rId6"/>
          <a:stretch>
            <a:fillRect/>
          </a:stretch>
        </p:blipFill>
        <p:spPr>
          <a:xfrm>
            <a:off x="8360834" y="334433"/>
            <a:ext cx="7714848" cy="40362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Jammerbugt kommune </a:t>
            </a:r>
          </a:p>
        </p:txBody>
      </p:sp>
      <p:pic>
        <p:nvPicPr>
          <p:cNvPr id="7" name="New picture"/>
          <p:cNvPicPr/>
          <p:nvPr/>
        </p:nvPicPr>
        <p:blipFill>
          <a:blip r:embed="rId4"/>
          <a:stretch>
            <a:fillRect/>
          </a:stretch>
        </p:blipFill>
        <p:spPr>
          <a:xfrm>
            <a:off x="0" y="1003300"/>
            <a:ext cx="771484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Jammerbugt kommune </a:t>
            </a:r>
          </a:p>
        </p:txBody>
      </p:sp>
      <p:pic>
        <p:nvPicPr>
          <p:cNvPr id="7" name="New picture"/>
          <p:cNvPicPr/>
          <p:nvPr/>
        </p:nvPicPr>
        <p:blipFill>
          <a:blip r:embed="rId4"/>
          <a:stretch>
            <a:fillRect/>
          </a:stretch>
        </p:blipFill>
        <p:spPr>
          <a:xfrm>
            <a:off x="0" y="1003300"/>
            <a:ext cx="7714674"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Jammerbugt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672202" y="334073"/>
            <a:ext cx="7403662" cy="3701831"/>
          </a:xfrm>
          <a:prstGeom prst="rect">
            <a:avLst/>
          </a:prstGeom>
        </p:spPr>
      </p:pic>
      <p:pic>
        <p:nvPicPr>
          <p:cNvPr id="8" name="New picture"/>
          <p:cNvPicPr/>
          <p:nvPr/>
        </p:nvPicPr>
        <p:blipFill>
          <a:blip r:embed="rId5"/>
          <a:stretch>
            <a:fillRect/>
          </a:stretch>
        </p:blipFill>
        <p:spPr>
          <a:xfrm>
            <a:off x="0" y="4681886"/>
            <a:ext cx="7046164" cy="3701831"/>
          </a:xfrm>
          <a:prstGeom prst="rect">
            <a:avLst/>
          </a:prstGeom>
        </p:spPr>
      </p:pic>
      <p:pic>
        <p:nvPicPr>
          <p:cNvPr id="9" name="New picture"/>
          <p:cNvPicPr/>
          <p:nvPr/>
        </p:nvPicPr>
        <p:blipFill>
          <a:blip r:embed="rId6"/>
          <a:stretch>
            <a:fillRect/>
          </a:stretch>
        </p:blipFill>
        <p:spPr>
          <a:xfrm>
            <a:off x="334224" y="668867"/>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Jammerbugt kommune </a:t>
            </a:r>
          </a:p>
        </p:txBody>
      </p:sp>
      <p:pic>
        <p:nvPicPr>
          <p:cNvPr id="7" name="New picture"/>
          <p:cNvPicPr/>
          <p:nvPr/>
        </p:nvPicPr>
        <p:blipFill>
          <a:blip r:embed="rId4"/>
          <a:stretch>
            <a:fillRect/>
          </a:stretch>
        </p:blipFill>
        <p:spPr>
          <a:xfrm>
            <a:off x="0" y="1003120"/>
            <a:ext cx="8049465" cy="3032964"/>
          </a:xfrm>
          <a:prstGeom prst="rect">
            <a:avLst/>
          </a:prstGeom>
        </p:spPr>
      </p:pic>
      <p:sp>
        <p:nvSpPr>
          <p:cNvPr id="8"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9" name="New picture"/>
          <p:cNvPicPr/>
          <p:nvPr/>
        </p:nvPicPr>
        <p:blipFill>
          <a:blip r:embed="rId5"/>
          <a:stretch>
            <a:fillRect/>
          </a:stretch>
        </p:blipFill>
        <p:spPr>
          <a:xfrm>
            <a:off x="8695267" y="334433"/>
            <a:ext cx="7069229" cy="3701831"/>
          </a:xfrm>
          <a:prstGeom prst="rect">
            <a:avLst/>
          </a:prstGeom>
        </p:spPr>
      </p:pic>
      <p:pic>
        <p:nvPicPr>
          <p:cNvPr id="10" name="New picture"/>
          <p:cNvPicPr/>
          <p:nvPr/>
        </p:nvPicPr>
        <p:blipFill>
          <a:blip r:embed="rId6"/>
          <a:stretch>
            <a:fillRect/>
          </a:stretch>
        </p:blipFill>
        <p:spPr>
          <a:xfrm>
            <a:off x="0" y="4682067"/>
            <a:ext cx="7714848" cy="403626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Jammerbugt kommune </a:t>
            </a:r>
          </a:p>
        </p:txBody>
      </p:sp>
      <p:pic>
        <p:nvPicPr>
          <p:cNvPr id="7" name="New picture"/>
          <p:cNvPicPr/>
          <p:nvPr/>
        </p:nvPicPr>
        <p:blipFill>
          <a:blip r:embed="rId4"/>
          <a:stretch>
            <a:fillRect/>
          </a:stretch>
        </p:blipFill>
        <p:spPr>
          <a:xfrm>
            <a:off x="0" y="668867"/>
            <a:ext cx="7715030" cy="3367397"/>
          </a:xfrm>
          <a:prstGeom prst="rect">
            <a:avLst/>
          </a:prstGeom>
        </p:spPr>
      </p:pic>
      <p:pic>
        <p:nvPicPr>
          <p:cNvPr id="8" name="New picture"/>
          <p:cNvPicPr/>
          <p:nvPr/>
        </p:nvPicPr>
        <p:blipFill>
          <a:blip r:embed="rId5"/>
          <a:stretch>
            <a:fillRect/>
          </a:stretch>
        </p:blipFill>
        <p:spPr>
          <a:xfrm>
            <a:off x="8695266" y="334433"/>
            <a:ext cx="7403662" cy="3701831"/>
          </a:xfrm>
          <a:prstGeom prst="rect">
            <a:avLst/>
          </a:prstGeom>
        </p:spPr>
      </p:pic>
      <p:pic>
        <p:nvPicPr>
          <p:cNvPr id="9" name="New picture"/>
          <p:cNvPicPr/>
          <p:nvPr/>
        </p:nvPicPr>
        <p:blipFill>
          <a:blip r:embed="rId6"/>
          <a:stretch>
            <a:fillRect/>
          </a:stretch>
        </p:blipFill>
        <p:spPr>
          <a:xfrm>
            <a:off x="0" y="4682066"/>
            <a:ext cx="7069229" cy="3701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013594-99CA-418C-B5AD-9181AE3D55DD}"/>
</file>

<file path=customXml/itemProps2.xml><?xml version="1.0" encoding="utf-8"?>
<ds:datastoreItem xmlns:ds="http://schemas.openxmlformats.org/officeDocument/2006/customXml" ds:itemID="{D052B68F-63E8-4798-B613-5D511FC2C162}"/>
</file>

<file path=customXml/itemProps3.xml><?xml version="1.0" encoding="utf-8"?>
<ds:datastoreItem xmlns:ds="http://schemas.openxmlformats.org/officeDocument/2006/customXml" ds:itemID="{9945EA77-C3C3-41DB-B7BE-D35C7078CF27}"/>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2026-03-27T13:08:30Z</cp:lastPrinted>
  <dcterms:created xsi:type="dcterms:W3CDTF">2026-03-27T12:08:30Z</dcterms:created>
  <dcterms:modified xsi:type="dcterms:W3CDTF">2026-03-27T12:08:30Z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