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B360AD77-7FBE-445A-B4E9-DF44DBA88D7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2E3CE96F-3CF8-4DEE-A34C-B333F0C6C0ED}"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32FE46BC-48B8-4227-92D0-FD62F05C12DC}"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E50D19EF-1615-4995-A33B-5BD80DC4E5D1}"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BC35513C-D8D8-4584-B485-5BB7F4104F74}"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CC9B14E4-4D15-4813-BF3D-A3367DA2152E}"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B68793A1-17CD-45BC-91E4-E66578A744C2}"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EAF3CB69-00D1-4C77-9567-9C9EADE6B117}"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73A71CA0-710C-41A9-BF5D-CA2310209F3C}"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A4C217DC-67F1-492D-9AB0-9A982B4E7144}"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39ED4515-3A52-4BD3-BAB8-AC95543F3BD0}"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749131" y="45149"/>
            <a:ext cx="8285586" cy="2750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7920" b="1">
                <a:solidFill>
                  <a:prstClr val="black"/>
                </a:solidFill>
              </a:rPr>
              <a:t>Resultatoverblik - </a:t>
            </a:r>
            <a:br>
              <a:rPr sz="7920" b="1">
                <a:solidFill>
                  <a:prstClr val="black"/>
                </a:solidFill>
              </a:rPr>
            </a:br>
            <a:r>
              <a:rPr sz="7920" b="1">
                <a:solidFill>
                  <a:prstClr val="black"/>
                </a:solidFill>
              </a:rPr>
              <a:t>Hjørring Kommune</a:t>
            </a:r>
            <a:br>
              <a:rPr sz="7920" b="1">
                <a:solidFill>
                  <a:prstClr val="black"/>
                </a:solidFill>
              </a:rPr>
            </a:br>
          </a:p>
        </p:txBody>
      </p:sp>
      <p:sp>
        <p:nvSpPr>
          <p:cNvPr id="3" name="New shape"/>
          <p:cNvSpPr/>
          <p:nvPr/>
        </p:nvSpPr>
        <p:spPr>
          <a:xfrm>
            <a:off x="829395" y="3054840"/>
            <a:ext cx="5377688" cy="474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66">
                <a:solidFill>
                  <a:prstClr val="black"/>
                </a:solidFill>
              </a:rPr>
              <a:t>Felter uden tal eller manglende søjler i figurerne skyldes, at antallet af observationer er under 5. Af hensyn til anonymiteten vises disse data ikke.</a:t>
            </a:r>
            <a:br>
              <a:rPr sz="2666">
                <a:solidFill>
                  <a:prstClr val="black"/>
                </a:solidFill>
              </a:rPr>
            </a:br>
            <a:br>
              <a:rPr sz="2666">
                <a:solidFill>
                  <a:prstClr val="black"/>
                </a:solidFill>
              </a:rPr>
            </a:br>
            <a:r>
              <a:rPr sz="2666">
                <a:solidFill>
                  <a:prstClr val="black"/>
                </a:solidFill>
              </a:rPr>
              <a:t>For kommunale opgørelser fordelt på køn og alder </a:t>
            </a:r>
            <a:r>
              <a:rPr sz="2666" b="1" u="sng">
                <a:solidFill>
                  <a:prstClr val="black"/>
                </a:solidFill>
              </a:rPr>
              <a:t>skal </a:t>
            </a:r>
            <a:r>
              <a:rPr sz="2666">
                <a:solidFill>
                  <a:prstClr val="black"/>
                </a:solidFill>
              </a:rPr>
              <a:t>resultaterne tages med et vist forbehold, da antallet i hver aldersgruppe kan være lavt.</a:t>
            </a:r>
          </a:p>
        </p:txBody>
      </p:sp>
      <p:sp>
        <p:nvSpPr>
          <p:cNvPr id="4"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Hjørring kommune </a:t>
            </a:r>
          </a:p>
        </p:txBody>
      </p:sp>
      <p:pic>
        <p:nvPicPr>
          <p:cNvPr id="7" name="New picture"/>
          <p:cNvPicPr/>
          <p:nvPr/>
        </p:nvPicPr>
        <p:blipFill>
          <a:blip r:embed="rId4"/>
          <a:stretch>
            <a:fillRect/>
          </a:stretch>
        </p:blipFill>
        <p:spPr>
          <a:xfrm>
            <a:off x="333894" y="669047"/>
            <a:ext cx="7380598" cy="4036264"/>
          </a:xfrm>
          <a:prstGeom prst="rect">
            <a:avLst/>
          </a:prstGeom>
        </p:spPr>
      </p:pic>
      <p:pic>
        <p:nvPicPr>
          <p:cNvPr id="8" name="New picture"/>
          <p:cNvPicPr/>
          <p:nvPr/>
        </p:nvPicPr>
        <p:blipFill>
          <a:blip r:embed="rId5"/>
          <a:stretch>
            <a:fillRect/>
          </a:stretch>
        </p:blipFill>
        <p:spPr>
          <a:xfrm>
            <a:off x="8360834" y="668867"/>
            <a:ext cx="7714848" cy="4036264"/>
          </a:xfrm>
          <a:prstGeom prst="rect">
            <a:avLst/>
          </a:prstGeom>
        </p:spPr>
      </p:pic>
      <p:pic>
        <p:nvPicPr>
          <p:cNvPr id="9" name="New picture"/>
          <p:cNvPicPr/>
          <p:nvPr/>
        </p:nvPicPr>
        <p:blipFill>
          <a:blip r:embed="rId6"/>
          <a:stretch>
            <a:fillRect/>
          </a:stretch>
        </p:blipFill>
        <p:spPr>
          <a:xfrm>
            <a:off x="334253" y="5350933"/>
            <a:ext cx="7380598" cy="303296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Hjørring kommune </a:t>
            </a:r>
          </a:p>
        </p:txBody>
      </p:sp>
      <p:pic>
        <p:nvPicPr>
          <p:cNvPr id="7" name="New picture"/>
          <p:cNvPicPr/>
          <p:nvPr/>
        </p:nvPicPr>
        <p:blipFill>
          <a:blip r:embed="rId4"/>
          <a:stretch>
            <a:fillRect/>
          </a:stretch>
        </p:blipFill>
        <p:spPr>
          <a:xfrm>
            <a:off x="0" y="1003300"/>
            <a:ext cx="771484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4674" cy="30329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Hjørring kommune</a:t>
            </a:r>
          </a:p>
        </p:txBody>
      </p:sp>
      <p:pic>
        <p:nvPicPr>
          <p:cNvPr id="7" name="New picture"/>
          <p:cNvPicPr/>
          <p:nvPr/>
        </p:nvPicPr>
        <p:blipFill>
          <a:blip r:embed="rId4"/>
          <a:stretch>
            <a:fillRect/>
          </a:stretch>
        </p:blipFill>
        <p:spPr>
          <a:xfrm>
            <a:off x="0" y="1003300"/>
            <a:ext cx="771484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Hjørring kommune </a:t>
            </a:r>
          </a:p>
        </p:txBody>
      </p:sp>
      <p:pic>
        <p:nvPicPr>
          <p:cNvPr id="7" name="New picture"/>
          <p:cNvPicPr/>
          <p:nvPr/>
        </p:nvPicPr>
        <p:blipFill>
          <a:blip r:embed="rId4"/>
          <a:stretch>
            <a:fillRect/>
          </a:stretch>
        </p:blipFill>
        <p:spPr>
          <a:xfrm>
            <a:off x="0" y="1003300"/>
            <a:ext cx="771484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Hjørring kommune</a:t>
            </a:r>
          </a:p>
        </p:txBody>
      </p:sp>
      <p:pic>
        <p:nvPicPr>
          <p:cNvPr id="7" name="New picture"/>
          <p:cNvPicPr/>
          <p:nvPr/>
        </p:nvPicPr>
        <p:blipFill>
          <a:blip r:embed="rId4"/>
          <a:stretch>
            <a:fillRect/>
          </a:stretch>
        </p:blipFill>
        <p:spPr>
          <a:xfrm>
            <a:off x="0" y="1003300"/>
            <a:ext cx="7714848" cy="3032964"/>
          </a:xfrm>
          <a:prstGeom prst="rect">
            <a:avLst/>
          </a:prstGeom>
        </p:spPr>
      </p:pic>
      <p:pic>
        <p:nvPicPr>
          <p:cNvPr id="8" name="New picture"/>
          <p:cNvPicPr/>
          <p:nvPr/>
        </p:nvPicPr>
        <p:blipFill>
          <a:blip r:embed="rId5"/>
          <a:stretch>
            <a:fillRect/>
          </a:stretch>
        </p:blipFill>
        <p:spPr>
          <a:xfrm>
            <a:off x="8360298" y="334099"/>
            <a:ext cx="7714976" cy="4036276"/>
          </a:xfrm>
          <a:prstGeom prst="rect">
            <a:avLst/>
          </a:prstGeom>
        </p:spPr>
      </p:pic>
      <p:pic>
        <p:nvPicPr>
          <p:cNvPr id="9" name="New picture"/>
          <p:cNvPicPr/>
          <p:nvPr/>
        </p:nvPicPr>
        <p:blipFill>
          <a:blip r:embed="rId6"/>
          <a:stretch>
            <a:fillRect/>
          </a:stretch>
        </p:blipFill>
        <p:spPr>
          <a:xfrm>
            <a:off x="0" y="5350933"/>
            <a:ext cx="7715030" cy="3032964"/>
          </a:xfrm>
          <a:prstGeom prst="rect">
            <a:avLst/>
          </a:prstGeom>
        </p:spPr>
      </p:pic>
      <p:sp>
        <p:nvSpPr>
          <p:cNvPr id="10"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181" y="4392782"/>
            <a:ext cx="7380184"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309" cy="9072761"/>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Hjørring kommune </a:t>
            </a:r>
          </a:p>
        </p:txBody>
      </p:sp>
      <p:pic>
        <p:nvPicPr>
          <p:cNvPr id="7" name="New picture"/>
          <p:cNvPicPr/>
          <p:nvPr/>
        </p:nvPicPr>
        <p:blipFill>
          <a:blip r:embed="rId4"/>
          <a:stretch>
            <a:fillRect/>
          </a:stretch>
        </p:blipFill>
        <p:spPr>
          <a:xfrm>
            <a:off x="0" y="1003300"/>
            <a:ext cx="8049465" cy="3032964"/>
          </a:xfrm>
          <a:prstGeom prst="rect">
            <a:avLst/>
          </a:prstGeom>
        </p:spPr>
      </p:pic>
      <p:pic>
        <p:nvPicPr>
          <p:cNvPr id="8" name="New picture"/>
          <p:cNvPicPr/>
          <p:nvPr/>
        </p:nvPicPr>
        <p:blipFill>
          <a:blip r:embed="rId5"/>
          <a:stretch>
            <a:fillRect/>
          </a:stretch>
        </p:blipFill>
        <p:spPr>
          <a:xfrm>
            <a:off x="9029700" y="334433"/>
            <a:ext cx="7069229" cy="3701831"/>
          </a:xfrm>
          <a:prstGeom prst="rect">
            <a:avLst/>
          </a:prstGeom>
        </p:spPr>
      </p:pic>
      <p:pic>
        <p:nvPicPr>
          <p:cNvPr id="9" name="New picture"/>
          <p:cNvPicPr/>
          <p:nvPr/>
        </p:nvPicPr>
        <p:blipFill>
          <a:blip r:embed="rId6"/>
          <a:stretch>
            <a:fillRect/>
          </a:stretch>
        </p:blipFill>
        <p:spPr>
          <a:xfrm>
            <a:off x="0" y="4682067"/>
            <a:ext cx="7403662" cy="372489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Hjørring kommune </a:t>
            </a:r>
          </a:p>
        </p:txBody>
      </p:sp>
      <p:sp>
        <p:nvSpPr>
          <p:cNvPr id="6"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8360652" y="334253"/>
            <a:ext cx="7046164" cy="3701831"/>
          </a:xfrm>
          <a:prstGeom prst="rect">
            <a:avLst/>
          </a:prstGeom>
        </p:spPr>
      </p:pic>
      <p:pic>
        <p:nvPicPr>
          <p:cNvPr id="8" name="New picture"/>
          <p:cNvPicPr/>
          <p:nvPr/>
        </p:nvPicPr>
        <p:blipFill>
          <a:blip r:embed="rId5"/>
          <a:stretch>
            <a:fillRect/>
          </a:stretch>
        </p:blipFill>
        <p:spPr>
          <a:xfrm>
            <a:off x="0" y="4682067"/>
            <a:ext cx="7403662" cy="3724896"/>
          </a:xfrm>
          <a:prstGeom prst="rect">
            <a:avLst/>
          </a:prstGeom>
        </p:spPr>
      </p:pic>
      <p:pic>
        <p:nvPicPr>
          <p:cNvPr id="9" name="New picture"/>
          <p:cNvPicPr/>
          <p:nvPr/>
        </p:nvPicPr>
        <p:blipFill>
          <a:blip r:embed="rId6"/>
          <a:stretch>
            <a:fillRect/>
          </a:stretch>
        </p:blipFill>
        <p:spPr>
          <a:xfrm>
            <a:off x="334015" y="641903"/>
            <a:ext cx="7718720" cy="307009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521360" y="4392782"/>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360833" y="0"/>
            <a:ext cx="690129" cy="9072588"/>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25" cy="1061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Hjørring kommune </a:t>
            </a:r>
          </a:p>
        </p:txBody>
      </p:sp>
      <p:pic>
        <p:nvPicPr>
          <p:cNvPr id="7" name="New picture"/>
          <p:cNvPicPr/>
          <p:nvPr/>
        </p:nvPicPr>
        <p:blipFill>
          <a:blip r:embed="rId4"/>
          <a:stretch>
            <a:fillRect/>
          </a:stretch>
        </p:blipFill>
        <p:spPr>
          <a:xfrm>
            <a:off x="0" y="1003120"/>
            <a:ext cx="8049465" cy="3032964"/>
          </a:xfrm>
          <a:prstGeom prst="rect">
            <a:avLst/>
          </a:prstGeom>
        </p:spPr>
      </p:pic>
      <p:sp>
        <p:nvSpPr>
          <p:cNvPr id="8"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pic>
        <p:nvPicPr>
          <p:cNvPr id="9" name="New picture"/>
          <p:cNvPicPr/>
          <p:nvPr/>
        </p:nvPicPr>
        <p:blipFill>
          <a:blip r:embed="rId5"/>
          <a:stretch>
            <a:fillRect/>
          </a:stretch>
        </p:blipFill>
        <p:spPr>
          <a:xfrm>
            <a:off x="8672202" y="311369"/>
            <a:ext cx="7403662" cy="3724896"/>
          </a:xfrm>
          <a:prstGeom prst="rect">
            <a:avLst/>
          </a:prstGeom>
        </p:spPr>
      </p:pic>
      <p:pic>
        <p:nvPicPr>
          <p:cNvPr id="10" name="New picture"/>
          <p:cNvPicPr/>
          <p:nvPr/>
        </p:nvPicPr>
        <p:blipFill>
          <a:blip r:embed="rId6"/>
          <a:stretch>
            <a:fillRect/>
          </a:stretch>
        </p:blipFill>
        <p:spPr>
          <a:xfrm>
            <a:off x="0" y="4682067"/>
            <a:ext cx="7714674" cy="403626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748920-D90E-4385-BE67-46EC78DFE9BC}"/>
</file>

<file path=customXml/itemProps2.xml><?xml version="1.0" encoding="utf-8"?>
<ds:datastoreItem xmlns:ds="http://schemas.openxmlformats.org/officeDocument/2006/customXml" ds:itemID="{D8C1E22F-5827-4887-AD1E-33479F2392ED}"/>
</file>

<file path=customXml/itemProps3.xml><?xml version="1.0" encoding="utf-8"?>
<ds:datastoreItem xmlns:ds="http://schemas.openxmlformats.org/officeDocument/2006/customXml" ds:itemID="{C253F9AA-B3D6-4573-82A6-2C77078C7187}"/>
</file>

<file path=docProps/app.xml><?xml version="1.0" encoding="utf-8"?>
<Properties xmlns:vt="http://schemas.openxmlformats.org/officeDocument/2006/docPropsVTypes" xmlns="http://schemas.openxmlformats.org/officeDocument/2006/extended-properties">
  <Company/>
  <PresentationFormat>On-screen Show (4:3)</PresentationFormat>
  <Paragraphs>31</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2026-03-27T13:01:37Z</cp:lastPrinted>
  <dcterms:created xsi:type="dcterms:W3CDTF">2026-03-27T12:01:37Z</dcterms:created>
  <dcterms:modified xsi:type="dcterms:W3CDTF">2026-03-27T12:01:37Z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