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20B138F0-4373-4942-B413-A7A8D89DF46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299FC55-B1D4-40AF-A05D-8061D752886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D64F445-51BE-4094-9B6B-C723F284EDC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2ECC426-1632-43FE-B57F-B6A390E7FE2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7693320E-50C5-4CE9-A2F0-BBD7A057AD1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E3D7EB33-8012-4652-8BE8-8E3299F256E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C3ABB361-4764-4928-B160-CBC2F98B6884}"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60FA292F-F662-4167-B3F2-D13409690A18}"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6162F28F-85D8-4AA6-8C4A-ACDFC3DBD72D}"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4E3E9700-59A1-49B9-A120-F9891B88E47F}"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8E18B41A-5822-4292-905A-5027CE27848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340" y="379164"/>
            <a:ext cx="8452602" cy="2148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6125" b="1">
                <a:solidFill>
                  <a:prstClr val="black"/>
                </a:solidFill>
              </a:rPr>
              <a:t>Resultatoverblik - </a:t>
            </a:r>
            <a:br>
              <a:rPr sz="6125" b="1">
                <a:solidFill>
                  <a:prstClr val="black"/>
                </a:solidFill>
              </a:rPr>
            </a:br>
            <a:r>
              <a:rPr sz="6125" b="1">
                <a:solidFill>
                  <a:prstClr val="black"/>
                </a:solidFill>
              </a:rPr>
              <a:t>Frederikshavn Kommune</a:t>
            </a:r>
            <a:br>
              <a:rPr sz="6125" b="1">
                <a:solidFill>
                  <a:prstClr val="black"/>
                </a:solidFill>
              </a:rPr>
            </a:b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Frederikshavn kommune </a:t>
            </a:r>
          </a:p>
        </p:txBody>
      </p:sp>
      <p:pic>
        <p:nvPicPr>
          <p:cNvPr id="7" name="New picture"/>
          <p:cNvPicPr/>
          <p:nvPr/>
        </p:nvPicPr>
        <p:blipFill>
          <a:blip r:embed="rId4"/>
          <a:stretch>
            <a:fillRect/>
          </a:stretch>
        </p:blipFill>
        <p:spPr>
          <a:xfrm>
            <a:off x="0" y="669101"/>
            <a:ext cx="7714976" cy="4036276"/>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1000"/>
            <a:ext cx="7714976" cy="3033076"/>
          </a:xfrm>
          <a:prstGeom prst="rect">
            <a:avLst/>
          </a:prstGeom>
        </p:spPr>
      </p:pic>
      <p:sp>
        <p:nvSpPr>
          <p:cNvPr id="10"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Frederikshavn kommune </a:t>
            </a:r>
          </a:p>
        </p:txBody>
      </p:sp>
      <p:pic>
        <p:nvPicPr>
          <p:cNvPr id="7" name="New picture"/>
          <p:cNvPicPr/>
          <p:nvPr/>
        </p:nvPicPr>
        <p:blipFill>
          <a:blip r:embed="rId4"/>
          <a:stretch>
            <a:fillRect/>
          </a:stretch>
        </p:blipFill>
        <p:spPr>
          <a:xfrm>
            <a:off x="0" y="1003120"/>
            <a:ext cx="7715030"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016861"/>
            <a:ext cx="7715030"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Frederikshavn kommune </a:t>
            </a:r>
          </a:p>
        </p:txBody>
      </p:sp>
      <p:pic>
        <p:nvPicPr>
          <p:cNvPr id="7" name="New picture"/>
          <p:cNvPicPr/>
          <p:nvPr/>
        </p:nvPicPr>
        <p:blipFill>
          <a:blip r:embed="rId4"/>
          <a:stretch>
            <a:fillRect/>
          </a:stretch>
        </p:blipFill>
        <p:spPr>
          <a:xfrm>
            <a:off x="8360298" y="334099"/>
            <a:ext cx="7714976" cy="4036276"/>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pic>
        <p:nvPicPr>
          <p:cNvPr id="10" name="New picture"/>
          <p:cNvPicPr/>
          <p:nvPr/>
        </p:nvPicPr>
        <p:blipFill>
          <a:blip r:embed="rId6"/>
          <a:stretch>
            <a:fillRect/>
          </a:stretch>
        </p:blipFill>
        <p:spPr>
          <a:xfrm>
            <a:off x="0" y="1003120"/>
            <a:ext cx="7715030" cy="30329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Frederikshavn kommune </a:t>
            </a:r>
          </a:p>
        </p:txBody>
      </p:sp>
      <p:pic>
        <p:nvPicPr>
          <p:cNvPr id="7" name="New picture"/>
          <p:cNvPicPr/>
          <p:nvPr/>
        </p:nvPicPr>
        <p:blipFill>
          <a:blip r:embed="rId4"/>
          <a:stretch>
            <a:fillRect/>
          </a:stretch>
        </p:blipFill>
        <p:spPr>
          <a:xfrm>
            <a:off x="0" y="1003120"/>
            <a:ext cx="7715030"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Frederikshavn kommune </a:t>
            </a:r>
          </a:p>
        </p:txBody>
      </p:sp>
      <p:pic>
        <p:nvPicPr>
          <p:cNvPr id="7" name="New picture"/>
          <p:cNvPicPr/>
          <p:nvPr/>
        </p:nvPicPr>
        <p:blipFill>
          <a:blip r:embed="rId4"/>
          <a:stretch>
            <a:fillRect/>
          </a:stretch>
        </p:blipFill>
        <p:spPr>
          <a:xfrm>
            <a:off x="0" y="1003120"/>
            <a:ext cx="7715030" cy="3367397"/>
          </a:xfrm>
          <a:prstGeom prst="rect">
            <a:avLst/>
          </a:prstGeom>
        </p:spPr>
      </p:pic>
      <p:pic>
        <p:nvPicPr>
          <p:cNvPr id="8" name="New picture"/>
          <p:cNvPicPr/>
          <p:nvPr/>
        </p:nvPicPr>
        <p:blipFill>
          <a:blip r:embed="rId5"/>
          <a:stretch>
            <a:fillRect/>
          </a:stretch>
        </p:blipFill>
        <p:spPr>
          <a:xfrm>
            <a:off x="8360653" y="334253"/>
            <a:ext cx="7380598" cy="4036264"/>
          </a:xfrm>
          <a:prstGeom prst="rect">
            <a:avLst/>
          </a:prstGeom>
        </p:spPr>
      </p:pic>
      <p:pic>
        <p:nvPicPr>
          <p:cNvPr id="9" name="New picture"/>
          <p:cNvPicPr/>
          <p:nvPr/>
        </p:nvPicPr>
        <p:blipFill>
          <a:blip r:embed="rId6"/>
          <a:stretch>
            <a:fillRect/>
          </a:stretch>
        </p:blipFill>
        <p:spPr>
          <a:xfrm>
            <a:off x="0" y="5350933"/>
            <a:ext cx="8049465"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Frederikshavn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95267" y="334433"/>
            <a:ext cx="6711730" cy="3701831"/>
          </a:xfrm>
          <a:prstGeom prst="rect">
            <a:avLst/>
          </a:prstGeom>
        </p:spPr>
      </p:pic>
      <p:pic>
        <p:nvPicPr>
          <p:cNvPr id="8" name="New picture"/>
          <p:cNvPicPr/>
          <p:nvPr/>
        </p:nvPicPr>
        <p:blipFill>
          <a:blip r:embed="rId5"/>
          <a:stretch>
            <a:fillRect/>
          </a:stretch>
        </p:blipFill>
        <p:spPr>
          <a:xfrm>
            <a:off x="0" y="4681886"/>
            <a:ext cx="7380598" cy="3701831"/>
          </a:xfrm>
          <a:prstGeom prst="rect">
            <a:avLst/>
          </a:prstGeom>
        </p:spPr>
      </p:pic>
      <p:pic>
        <p:nvPicPr>
          <p:cNvPr id="9" name="New picture"/>
          <p:cNvPicPr/>
          <p:nvPr/>
        </p:nvPicPr>
        <p:blipFill>
          <a:blip r:embed="rId6"/>
          <a:stretch>
            <a:fillRect/>
          </a:stretch>
        </p:blipFill>
        <p:spPr>
          <a:xfrm>
            <a:off x="334224" y="668867"/>
            <a:ext cx="7718720" cy="3371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Frederikshavn kommune </a:t>
            </a:r>
          </a:p>
        </p:txBody>
      </p:sp>
      <p:pic>
        <p:nvPicPr>
          <p:cNvPr id="7" name="New picture"/>
          <p:cNvPicPr/>
          <p:nvPr/>
        </p:nvPicPr>
        <p:blipFill>
          <a:blip r:embed="rId4"/>
          <a:stretch>
            <a:fillRect/>
          </a:stretch>
        </p:blipFill>
        <p:spPr>
          <a:xfrm>
            <a:off x="8695266" y="334433"/>
            <a:ext cx="7046164" cy="3701831"/>
          </a:xfrm>
          <a:prstGeom prst="rect">
            <a:avLst/>
          </a:prstGeom>
        </p:spPr>
      </p:pic>
      <p:pic>
        <p:nvPicPr>
          <p:cNvPr id="8" name="New picture"/>
          <p:cNvPicPr/>
          <p:nvPr/>
        </p:nvPicPr>
        <p:blipFill>
          <a:blip r:embed="rId5"/>
          <a:stretch>
            <a:fillRect/>
          </a:stretch>
        </p:blipFill>
        <p:spPr>
          <a:xfrm>
            <a:off x="0" y="4682067"/>
            <a:ext cx="7714848" cy="4036264"/>
          </a:xfrm>
          <a:prstGeom prst="rect">
            <a:avLst/>
          </a:prstGeom>
        </p:spPr>
      </p:pic>
      <p:pic>
        <p:nvPicPr>
          <p:cNvPr id="9" name="New picture"/>
          <p:cNvPicPr/>
          <p:nvPr/>
        </p:nvPicPr>
        <p:blipFill>
          <a:blip r:embed="rId6"/>
          <a:stretch>
            <a:fillRect/>
          </a:stretch>
        </p:blipFill>
        <p:spPr>
          <a:xfrm>
            <a:off x="0" y="1003120"/>
            <a:ext cx="8049465" cy="3032964"/>
          </a:xfrm>
          <a:prstGeom prst="rect">
            <a:avLst/>
          </a:prstGeom>
        </p:spPr>
      </p:pic>
      <p:sp>
        <p:nvSpPr>
          <p:cNvPr id="10"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Frederikshavn kommune </a:t>
            </a:r>
          </a:p>
        </p:txBody>
      </p:sp>
      <p:pic>
        <p:nvPicPr>
          <p:cNvPr id="7" name="New picture"/>
          <p:cNvPicPr/>
          <p:nvPr/>
        </p:nvPicPr>
        <p:blipFill>
          <a:blip r:embed="rId4"/>
          <a:stretch>
            <a:fillRect/>
          </a:stretch>
        </p:blipFill>
        <p:spPr>
          <a:xfrm>
            <a:off x="0" y="1003120"/>
            <a:ext cx="8049465" cy="3032964"/>
          </a:xfrm>
          <a:prstGeom prst="rect">
            <a:avLst/>
          </a:prstGeom>
        </p:spPr>
      </p:pic>
      <p:pic>
        <p:nvPicPr>
          <p:cNvPr id="8" name="New picture"/>
          <p:cNvPicPr/>
          <p:nvPr/>
        </p:nvPicPr>
        <p:blipFill>
          <a:blip r:embed="rId5"/>
          <a:stretch>
            <a:fillRect/>
          </a:stretch>
        </p:blipFill>
        <p:spPr>
          <a:xfrm>
            <a:off x="8695267" y="334433"/>
            <a:ext cx="7069229" cy="3701831"/>
          </a:xfrm>
          <a:prstGeom prst="rect">
            <a:avLst/>
          </a:prstGeom>
        </p:spPr>
      </p:pic>
      <p:pic>
        <p:nvPicPr>
          <p:cNvPr id="9" name="New picture"/>
          <p:cNvPicPr/>
          <p:nvPr/>
        </p:nvPicPr>
        <p:blipFill>
          <a:blip r:embed="rId6"/>
          <a:stretch>
            <a:fillRect/>
          </a:stretch>
        </p:blipFill>
        <p:spPr>
          <a:xfrm>
            <a:off x="0" y="4681886"/>
            <a:ext cx="7380598"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D754A1-B9B4-4F09-A980-631284EB46BE}"/>
</file>

<file path=customXml/itemProps2.xml><?xml version="1.0" encoding="utf-8"?>
<ds:datastoreItem xmlns:ds="http://schemas.openxmlformats.org/officeDocument/2006/customXml" ds:itemID="{ABAA50A2-7224-449D-A1C8-64793ED466E9}"/>
</file>

<file path=customXml/itemProps3.xml><?xml version="1.0" encoding="utf-8"?>
<ds:datastoreItem xmlns:ds="http://schemas.openxmlformats.org/officeDocument/2006/customXml" ds:itemID="{312D9974-2136-420C-A5C0-FC8E7BEBA6C4}"/>
</file>

<file path=docProps/app.xml><?xml version="1.0" encoding="utf-8"?>
<Properties xmlns:vt="http://schemas.openxmlformats.org/officeDocument/2006/docPropsVTypes" xmlns="http://schemas.openxmlformats.org/officeDocument/2006/extended-properties">
  <Company/>
  <PresentationFormat>On-screen Show (4:3)</PresentationFormat>
  <Paragraphs>32</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2026-03-27T12:59:31Z</cp:lastPrinted>
  <dcterms:created xsi:type="dcterms:W3CDTF">2026-03-27T11:59:31Z</dcterms:created>
  <dcterms:modified xsi:type="dcterms:W3CDTF">2026-03-27T11:59:31Z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