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9.xml" ContentType="application/vnd.openxmlformats-officedocument.presentationml.slideLayout+xml"/>
  <Override PartName="/ppt/notesMasters/notesMaster1.xml" ContentType="application/vnd.openxmlformats-officedocument.presentationml.notesMaster+xml"/>
  <Override PartName="/ppt/authors.xml" ContentType="application/vnd.ms-powerpoint.authors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revisionInfo.xml" ContentType="application/vnd.ms-powerpoint.revisioninfo+xml"/>
  <Override PartName="/ppt/changesInfos/changesInfo1.xml" ContentType="application/vnd.ms-powerpoint.changesinfo+xml"/>
  <Override PartName="/docProps/custom.xml" ContentType="application/vnd.openxmlformats-officedocument.custom-propertie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278" r:id="rId3"/>
    <p:sldId id="279" r:id="rId4"/>
    <p:sldId id="280" r:id="rId5"/>
    <p:sldId id="281" r:id="rId6"/>
    <p:sldId id="282" r:id="rId7"/>
    <p:sldId id="300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9" r:id="rId16"/>
    <p:sldId id="291" r:id="rId17"/>
    <p:sldId id="292" r:id="rId18"/>
    <p:sldId id="294" r:id="rId19"/>
    <p:sldId id="293" r:id="rId20"/>
    <p:sldId id="295" r:id="rId21"/>
    <p:sldId id="298" r:id="rId2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BD42351-88AC-D38B-E40E-8B7B8F3551A9}" name="Simon Mæng Tjørnehøj" initials="ST" userId="S::s.maeng@rn.dk::f3f0de39-2f2c-4442-913c-3ece5b133585" providerId="AD"/>
  <p188:author id="{FD1EF46A-13D8-99FC-17D8-C94FA6A6335C}" name="Gustav Holck Normann" initials="GN" userId="S::g.normann@rn.dk::793d8ec2-15d8-477f-8cf8-5ef4138fe87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99CCFF"/>
    <a:srgbClr val="99FF66"/>
    <a:srgbClr val="9999FF"/>
    <a:srgbClr val="CCECFF"/>
    <a:srgbClr val="CCFF66"/>
    <a:srgbClr val="00CC66"/>
    <a:srgbClr val="66FFCC"/>
    <a:srgbClr val="6699FF"/>
    <a:srgbClr val="0099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B7C43B-38B3-8158-4F60-2CE1EF39F469}" v="1" dt="2023-02-21T14:20:55.020"/>
    <p1510:client id="{90061C88-C5D9-0392-70A1-330AE5A73357}" v="10" dt="2023-04-11T13:11:54.949"/>
    <p1510:client id="{9DE2C4D9-5FD9-217D-FF9A-180740F68BC4}" v="1123" dt="2023-03-21T19:12:22.628"/>
    <p1510:client id="{9FFE0CE4-60A3-6CA0-E9BE-01760460FC61}" v="19" dt="2023-02-21T14:17:16.969"/>
    <p1510:client id="{D01F7CA9-37BC-E8B6-FF13-CB848CA3787D}" v="6" dt="2023-04-11T14:08:51.905"/>
    <p1510:client id="{E0DCC3BE-8947-068A-3C41-05B00FD861D7}" v="1" dt="2023-04-06T16:11:20.292"/>
    <p1510:client id="{EB1FB50B-590A-F9F4-76D2-5ABF22BED194}" v="11" dt="2023-04-06T16:13:07.870"/>
    <p1510:client id="{FF33B255-5F9A-BF2A-6A87-04467286077B}" v="181" dt="2023-04-09T09:33:58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4"/>
    <p:restoredTop sz="95631"/>
  </p:normalViewPr>
  <p:slideViewPr>
    <p:cSldViewPr snapToGrid="0">
      <p:cViewPr varScale="1">
        <p:scale>
          <a:sx n="88" d="100"/>
          <a:sy n="88" d="100"/>
        </p:scale>
        <p:origin x="1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microsoft.com/office/2018/10/relationships/authors" Target="author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stav Holck Normann" userId="S::g.normann@rn.dk::793d8ec2-15d8-477f-8cf8-5ef4138fe873" providerId="AD" clId="Web-{9FFE0CE4-60A3-6CA0-E9BE-01760460FC61}"/>
    <pc:docChg chg="mod">
      <pc:chgData name="Gustav Holck Normann" userId="S::g.normann@rn.dk::793d8ec2-15d8-477f-8cf8-5ef4138fe873" providerId="AD" clId="Web-{9FFE0CE4-60A3-6CA0-E9BE-01760460FC61}" dt="2023-02-21T14:17:16.969" v="18"/>
      <pc:docMkLst>
        <pc:docMk/>
      </pc:docMkLst>
      <pc:sldChg chg="addCm modCm">
        <pc:chgData name="Gustav Holck Normann" userId="S::g.normann@rn.dk::793d8ec2-15d8-477f-8cf8-5ef4138fe873" providerId="AD" clId="Web-{9FFE0CE4-60A3-6CA0-E9BE-01760460FC61}" dt="2023-02-21T14:01:41.698" v="3"/>
        <pc:sldMkLst>
          <pc:docMk/>
          <pc:sldMk cId="491563401" sldId="28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stav Holck Normann" userId="S::g.normann@rn.dk::793d8ec2-15d8-477f-8cf8-5ef4138fe873" providerId="AD" clId="Web-{9FFE0CE4-60A3-6CA0-E9BE-01760460FC61}" dt="2023-02-21T14:01:41.698" v="3"/>
              <pc2:cmMkLst xmlns:pc2="http://schemas.microsoft.com/office/powerpoint/2019/9/main/command">
                <pc:docMk/>
                <pc:sldMk cId="491563401" sldId="282"/>
                <pc2:cmMk id="{C9998C75-3E60-48B3-A5D8-138026E28504}"/>
              </pc2:cmMkLst>
              <pc226:cmRplyChg chg="add">
                <pc226:chgData name="Gustav Holck Normann" userId="S::g.normann@rn.dk::793d8ec2-15d8-477f-8cf8-5ef4138fe873" providerId="AD" clId="Web-{9FFE0CE4-60A3-6CA0-E9BE-01760460FC61}" dt="2023-02-21T14:01:22.745" v="2"/>
                <pc2:cmRplyMkLst xmlns:pc2="http://schemas.microsoft.com/office/powerpoint/2019/9/main/command">
                  <pc:docMk/>
                  <pc:sldMk cId="491563401" sldId="282"/>
                  <pc2:cmMk id="{C9998C75-3E60-48B3-A5D8-138026E28504}"/>
                  <pc2:cmRplyMk id="{73CA1A10-AE5B-4A47-A623-24A2F6541719}"/>
                </pc2:cmRplyMkLst>
              </pc226:cmRplyChg>
              <pc226:cmRplyChg chg="add">
                <pc226:chgData name="Gustav Holck Normann" userId="S::g.normann@rn.dk::793d8ec2-15d8-477f-8cf8-5ef4138fe873" providerId="AD" clId="Web-{9FFE0CE4-60A3-6CA0-E9BE-01760460FC61}" dt="2023-02-21T14:01:41.698" v="3"/>
                <pc2:cmRplyMkLst xmlns:pc2="http://schemas.microsoft.com/office/powerpoint/2019/9/main/command">
                  <pc:docMk/>
                  <pc:sldMk cId="491563401" sldId="282"/>
                  <pc2:cmMk id="{C9998C75-3E60-48B3-A5D8-138026E28504}"/>
                  <pc2:cmRplyMk id="{FD8F4B1E-9A08-46EF-9E8E-98BE86079926}"/>
                </pc2:cmRplyMkLst>
              </pc226:cmRplyChg>
            </pc226:cmChg>
          </p:ext>
        </pc:extLst>
      </pc:sldChg>
      <pc:sldChg chg="addCm modCm">
        <pc:chgData name="Gustav Holck Normann" userId="S::g.normann@rn.dk::793d8ec2-15d8-477f-8cf8-5ef4138fe873" providerId="AD" clId="Web-{9FFE0CE4-60A3-6CA0-E9BE-01760460FC61}" dt="2023-02-21T14:03:19.983" v="5"/>
        <pc:sldMkLst>
          <pc:docMk/>
          <pc:sldMk cId="490506858" sldId="28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stav Holck Normann" userId="S::g.normann@rn.dk::793d8ec2-15d8-477f-8cf8-5ef4138fe873" providerId="AD" clId="Web-{9FFE0CE4-60A3-6CA0-E9BE-01760460FC61}" dt="2023-02-21T14:03:19.983" v="5"/>
              <pc2:cmMkLst xmlns:pc2="http://schemas.microsoft.com/office/powerpoint/2019/9/main/command">
                <pc:docMk/>
                <pc:sldMk cId="490506858" sldId="283"/>
                <pc2:cmMk id="{4177ACEF-0A2C-4739-8545-6408110957DB}"/>
              </pc2:cmMkLst>
              <pc226:cmRplyChg chg="add">
                <pc226:chgData name="Gustav Holck Normann" userId="S::g.normann@rn.dk::793d8ec2-15d8-477f-8cf8-5ef4138fe873" providerId="AD" clId="Web-{9FFE0CE4-60A3-6CA0-E9BE-01760460FC61}" dt="2023-02-21T14:03:19.983" v="5"/>
                <pc2:cmRplyMkLst xmlns:pc2="http://schemas.microsoft.com/office/powerpoint/2019/9/main/command">
                  <pc:docMk/>
                  <pc:sldMk cId="490506858" sldId="283"/>
                  <pc2:cmMk id="{4177ACEF-0A2C-4739-8545-6408110957DB}"/>
                  <pc2:cmRplyMk id="{8BA9DC0E-995D-41DB-A506-B57D7A635074}"/>
                </pc2:cmRplyMkLst>
              </pc226:cmRplyChg>
            </pc226:cmChg>
          </p:ext>
        </pc:extLst>
      </pc:sldChg>
      <pc:sldChg chg="addCm">
        <pc:chgData name="Gustav Holck Normann" userId="S::g.normann@rn.dk::793d8ec2-15d8-477f-8cf8-5ef4138fe873" providerId="AD" clId="Web-{9FFE0CE4-60A3-6CA0-E9BE-01760460FC61}" dt="2023-02-21T14:04:11.704" v="6"/>
        <pc:sldMkLst>
          <pc:docMk/>
          <pc:sldMk cId="2682702523" sldId="28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stav Holck Normann" userId="S::g.normann@rn.dk::793d8ec2-15d8-477f-8cf8-5ef4138fe873" providerId="AD" clId="Web-{9FFE0CE4-60A3-6CA0-E9BE-01760460FC61}" dt="2023-02-21T14:04:11.704" v="6"/>
              <pc2:cmMkLst xmlns:pc2="http://schemas.microsoft.com/office/powerpoint/2019/9/main/command">
                <pc:docMk/>
                <pc:sldMk cId="2682702523" sldId="284"/>
                <pc2:cmMk id="{B1B475E3-98B5-4173-B7CD-B3B4F0C164AA}"/>
              </pc2:cmMkLst>
            </pc226:cmChg>
          </p:ext>
        </pc:extLst>
      </pc:sldChg>
      <pc:sldChg chg="addCm">
        <pc:chgData name="Gustav Holck Normann" userId="S::g.normann@rn.dk::793d8ec2-15d8-477f-8cf8-5ef4138fe873" providerId="AD" clId="Web-{9FFE0CE4-60A3-6CA0-E9BE-01760460FC61}" dt="2023-02-21T14:05:25.691" v="7"/>
        <pc:sldMkLst>
          <pc:docMk/>
          <pc:sldMk cId="2684639210" sldId="28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stav Holck Normann" userId="S::g.normann@rn.dk::793d8ec2-15d8-477f-8cf8-5ef4138fe873" providerId="AD" clId="Web-{9FFE0CE4-60A3-6CA0-E9BE-01760460FC61}" dt="2023-02-21T14:05:25.691" v="7"/>
              <pc2:cmMkLst xmlns:pc2="http://schemas.microsoft.com/office/powerpoint/2019/9/main/command">
                <pc:docMk/>
                <pc:sldMk cId="2684639210" sldId="286"/>
                <pc2:cmMk id="{EE3E8984-FA79-4032-B5D4-F05582109E06}"/>
              </pc2:cmMkLst>
            </pc226:cmChg>
          </p:ext>
        </pc:extLst>
      </pc:sldChg>
      <pc:sldChg chg="addCm modCm">
        <pc:chgData name="Gustav Holck Normann" userId="S::g.normann@rn.dk::793d8ec2-15d8-477f-8cf8-5ef4138fe873" providerId="AD" clId="Web-{9FFE0CE4-60A3-6CA0-E9BE-01760460FC61}" dt="2023-02-21T14:07:55.713" v="9"/>
        <pc:sldMkLst>
          <pc:docMk/>
          <pc:sldMk cId="2497061663" sldId="2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stav Holck Normann" userId="S::g.normann@rn.dk::793d8ec2-15d8-477f-8cf8-5ef4138fe873" providerId="AD" clId="Web-{9FFE0CE4-60A3-6CA0-E9BE-01760460FC61}" dt="2023-02-21T14:07:55.713" v="9"/>
              <pc2:cmMkLst xmlns:pc2="http://schemas.microsoft.com/office/powerpoint/2019/9/main/command">
                <pc:docMk/>
                <pc:sldMk cId="2497061663" sldId="287"/>
                <pc2:cmMk id="{41CF85B0-A078-412A-BC09-9227EFA8466B}"/>
              </pc2:cmMkLst>
              <pc226:cmRplyChg chg="add">
                <pc226:chgData name="Gustav Holck Normann" userId="S::g.normann@rn.dk::793d8ec2-15d8-477f-8cf8-5ef4138fe873" providerId="AD" clId="Web-{9FFE0CE4-60A3-6CA0-E9BE-01760460FC61}" dt="2023-02-21T14:07:55.713" v="9"/>
                <pc2:cmRplyMkLst xmlns:pc2="http://schemas.microsoft.com/office/powerpoint/2019/9/main/command">
                  <pc:docMk/>
                  <pc:sldMk cId="2497061663" sldId="287"/>
                  <pc2:cmMk id="{41CF85B0-A078-412A-BC09-9227EFA8466B}"/>
                  <pc2:cmRplyMk id="{4E007759-4F55-46AC-B4F8-6063B98C4C18}"/>
                </pc2:cmRplyMkLst>
              </pc226:cmRplyChg>
            </pc226:cmChg>
          </p:ext>
        </pc:extLst>
      </pc:sldChg>
      <pc:sldChg chg="addCm modCm">
        <pc:chgData name="Gustav Holck Normann" userId="S::g.normann@rn.dk::793d8ec2-15d8-477f-8cf8-5ef4138fe873" providerId="AD" clId="Web-{9FFE0CE4-60A3-6CA0-E9BE-01760460FC61}" dt="2023-02-21T14:10:18.531" v="11"/>
        <pc:sldMkLst>
          <pc:docMk/>
          <pc:sldMk cId="1701496999" sldId="28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stav Holck Normann" userId="S::g.normann@rn.dk::793d8ec2-15d8-477f-8cf8-5ef4138fe873" providerId="AD" clId="Web-{9FFE0CE4-60A3-6CA0-E9BE-01760460FC61}" dt="2023-02-21T14:10:18.531" v="11"/>
              <pc2:cmMkLst xmlns:pc2="http://schemas.microsoft.com/office/powerpoint/2019/9/main/command">
                <pc:docMk/>
                <pc:sldMk cId="1701496999" sldId="288"/>
                <pc2:cmMk id="{EDEC4C54-B6DF-4E18-A52A-895200FFFA58}"/>
              </pc2:cmMkLst>
              <pc226:cmRplyChg chg="add">
                <pc226:chgData name="Gustav Holck Normann" userId="S::g.normann@rn.dk::793d8ec2-15d8-477f-8cf8-5ef4138fe873" providerId="AD" clId="Web-{9FFE0CE4-60A3-6CA0-E9BE-01760460FC61}" dt="2023-02-21T14:10:18.531" v="11"/>
                <pc2:cmRplyMkLst xmlns:pc2="http://schemas.microsoft.com/office/powerpoint/2019/9/main/command">
                  <pc:docMk/>
                  <pc:sldMk cId="1701496999" sldId="288"/>
                  <pc2:cmMk id="{EDEC4C54-B6DF-4E18-A52A-895200FFFA58}"/>
                  <pc2:cmRplyMk id="{223CD46C-ECC4-4AF1-BA55-3733F0A8AD03}"/>
                </pc2:cmRplyMkLst>
              </pc226:cmRplyChg>
            </pc226:cmChg>
          </p:ext>
        </pc:extLst>
      </pc:sldChg>
      <pc:sldChg chg="addCm">
        <pc:chgData name="Gustav Holck Normann" userId="S::g.normann@rn.dk::793d8ec2-15d8-477f-8cf8-5ef4138fe873" providerId="AD" clId="Web-{9FFE0CE4-60A3-6CA0-E9BE-01760460FC61}" dt="2023-02-21T14:13:35.616" v="14"/>
        <pc:sldMkLst>
          <pc:docMk/>
          <pc:sldMk cId="847298781" sldId="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stav Holck Normann" userId="S::g.normann@rn.dk::793d8ec2-15d8-477f-8cf8-5ef4138fe873" providerId="AD" clId="Web-{9FFE0CE4-60A3-6CA0-E9BE-01760460FC61}" dt="2023-02-21T14:13:35.616" v="14"/>
              <pc2:cmMkLst xmlns:pc2="http://schemas.microsoft.com/office/powerpoint/2019/9/main/command">
                <pc:docMk/>
                <pc:sldMk cId="847298781" sldId="291"/>
                <pc2:cmMk id="{BFF911BB-7A9A-400B-BF90-545096DDCDC6}"/>
              </pc2:cmMkLst>
            </pc226:cmChg>
          </p:ext>
        </pc:extLst>
      </pc:sldChg>
      <pc:sldChg chg="addCm">
        <pc:chgData name="Gustav Holck Normann" userId="S::g.normann@rn.dk::793d8ec2-15d8-477f-8cf8-5ef4138fe873" providerId="AD" clId="Web-{9FFE0CE4-60A3-6CA0-E9BE-01760460FC61}" dt="2023-02-21T14:14:19.727" v="15"/>
        <pc:sldMkLst>
          <pc:docMk/>
          <pc:sldMk cId="867983253" sldId="29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stav Holck Normann" userId="S::g.normann@rn.dk::793d8ec2-15d8-477f-8cf8-5ef4138fe873" providerId="AD" clId="Web-{9FFE0CE4-60A3-6CA0-E9BE-01760460FC61}" dt="2023-02-21T14:14:19.727" v="15"/>
              <pc2:cmMkLst xmlns:pc2="http://schemas.microsoft.com/office/powerpoint/2019/9/main/command">
                <pc:docMk/>
                <pc:sldMk cId="867983253" sldId="292"/>
                <pc2:cmMk id="{79C889F9-4414-425C-A4B8-8B05D8DD2525}"/>
              </pc2:cmMkLst>
            </pc226:cmChg>
          </p:ext>
        </pc:extLst>
      </pc:sldChg>
      <pc:sldChg chg="addCm modCm">
        <pc:chgData name="Gustav Holck Normann" userId="S::g.normann@rn.dk::793d8ec2-15d8-477f-8cf8-5ef4138fe873" providerId="AD" clId="Web-{9FFE0CE4-60A3-6CA0-E9BE-01760460FC61}" dt="2023-02-21T14:16:34.717" v="17"/>
        <pc:sldMkLst>
          <pc:docMk/>
          <pc:sldMk cId="4237680947" sldId="29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stav Holck Normann" userId="S::g.normann@rn.dk::793d8ec2-15d8-477f-8cf8-5ef4138fe873" providerId="AD" clId="Web-{9FFE0CE4-60A3-6CA0-E9BE-01760460FC61}" dt="2023-02-21T14:16:34.717" v="17"/>
              <pc2:cmMkLst xmlns:pc2="http://schemas.microsoft.com/office/powerpoint/2019/9/main/command">
                <pc:docMk/>
                <pc:sldMk cId="4237680947" sldId="293"/>
                <pc2:cmMk id="{77B8266C-936B-4A06-9C89-E7B32194D042}"/>
              </pc2:cmMkLst>
              <pc226:cmRplyChg chg="add">
                <pc226:chgData name="Gustav Holck Normann" userId="S::g.normann@rn.dk::793d8ec2-15d8-477f-8cf8-5ef4138fe873" providerId="AD" clId="Web-{9FFE0CE4-60A3-6CA0-E9BE-01760460FC61}" dt="2023-02-21T14:16:34.717" v="17"/>
                <pc2:cmRplyMkLst xmlns:pc2="http://schemas.microsoft.com/office/powerpoint/2019/9/main/command">
                  <pc:docMk/>
                  <pc:sldMk cId="4237680947" sldId="293"/>
                  <pc2:cmMk id="{77B8266C-936B-4A06-9C89-E7B32194D042}"/>
                  <pc2:cmRplyMk id="{9999A7D6-E624-4553-8644-948B4CDBB4D3}"/>
                </pc2:cmRplyMkLst>
              </pc226:cmRplyChg>
            </pc226:cmChg>
          </p:ext>
        </pc:extLst>
      </pc:sldChg>
      <pc:sldChg chg="addCm">
        <pc:chgData name="Gustav Holck Normann" userId="S::g.normann@rn.dk::793d8ec2-15d8-477f-8cf8-5ef4138fe873" providerId="AD" clId="Web-{9FFE0CE4-60A3-6CA0-E9BE-01760460FC61}" dt="2023-02-21T14:17:16.969" v="18"/>
        <pc:sldMkLst>
          <pc:docMk/>
          <pc:sldMk cId="3550188249" sldId="29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stav Holck Normann" userId="S::g.normann@rn.dk::793d8ec2-15d8-477f-8cf8-5ef4138fe873" providerId="AD" clId="Web-{9FFE0CE4-60A3-6CA0-E9BE-01760460FC61}" dt="2023-02-21T14:17:16.969" v="18"/>
              <pc2:cmMkLst xmlns:pc2="http://schemas.microsoft.com/office/powerpoint/2019/9/main/command">
                <pc:docMk/>
                <pc:sldMk cId="3550188249" sldId="294"/>
                <pc2:cmMk id="{A8BBE129-C6A0-42B5-9509-F9981CF9BDE9}"/>
              </pc2:cmMkLst>
            </pc226:cmChg>
          </p:ext>
        </pc:extLst>
      </pc:sldChg>
      <pc:sldChg chg="addCm modCm">
        <pc:chgData name="Gustav Holck Normann" userId="S::g.normann@rn.dk::793d8ec2-15d8-477f-8cf8-5ef4138fe873" providerId="AD" clId="Web-{9FFE0CE4-60A3-6CA0-E9BE-01760460FC61}" dt="2023-02-21T14:11:30.065" v="13"/>
        <pc:sldMkLst>
          <pc:docMk/>
          <pc:sldMk cId="3224460435" sldId="2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stav Holck Normann" userId="S::g.normann@rn.dk::793d8ec2-15d8-477f-8cf8-5ef4138fe873" providerId="AD" clId="Web-{9FFE0CE4-60A3-6CA0-E9BE-01760460FC61}" dt="2023-02-21T14:11:30.065" v="13"/>
              <pc2:cmMkLst xmlns:pc2="http://schemas.microsoft.com/office/powerpoint/2019/9/main/command">
                <pc:docMk/>
                <pc:sldMk cId="3224460435" sldId="299"/>
                <pc2:cmMk id="{4E4BF2E4-DAE6-4FAE-A23F-550C5B62069A}"/>
              </pc2:cmMkLst>
              <pc226:cmRplyChg chg="add">
                <pc226:chgData name="Gustav Holck Normann" userId="S::g.normann@rn.dk::793d8ec2-15d8-477f-8cf8-5ef4138fe873" providerId="AD" clId="Web-{9FFE0CE4-60A3-6CA0-E9BE-01760460FC61}" dt="2023-02-21T14:11:30.065" v="13"/>
                <pc2:cmRplyMkLst xmlns:pc2="http://schemas.microsoft.com/office/powerpoint/2019/9/main/command">
                  <pc:docMk/>
                  <pc:sldMk cId="3224460435" sldId="299"/>
                  <pc2:cmMk id="{4E4BF2E4-DAE6-4FAE-A23F-550C5B62069A}"/>
                  <pc2:cmRplyMk id="{A7B0AC34-8F99-46B6-AF01-CE58D37F4CD9}"/>
                </pc2:cmRplyMkLst>
              </pc226:cmRplyChg>
            </pc226:cmChg>
          </p:ext>
        </pc:extLst>
      </pc:sldChg>
    </pc:docChg>
  </pc:docChgLst>
  <pc:docChgLst>
    <pc:chgData name="Gustav Holck Normann" userId="S::g.normann@rn.dk::793d8ec2-15d8-477f-8cf8-5ef4138fe873" providerId="AD" clId="Web-{80B7C43B-38B3-8158-4F60-2CE1EF39F469}"/>
    <pc:docChg chg="">
      <pc:chgData name="Gustav Holck Normann" userId="S::g.normann@rn.dk::793d8ec2-15d8-477f-8cf8-5ef4138fe873" providerId="AD" clId="Web-{80B7C43B-38B3-8158-4F60-2CE1EF39F469}" dt="2023-02-21T14:20:55.020" v="0"/>
      <pc:docMkLst>
        <pc:docMk/>
      </pc:docMkLst>
      <pc:sldChg chg="addCm">
        <pc:chgData name="Gustav Holck Normann" userId="S::g.normann@rn.dk::793d8ec2-15d8-477f-8cf8-5ef4138fe873" providerId="AD" clId="Web-{80B7C43B-38B3-8158-4F60-2CE1EF39F469}" dt="2023-02-21T14:20:55.020" v="0"/>
        <pc:sldMkLst>
          <pc:docMk/>
          <pc:sldMk cId="2853162929" sldId="29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stav Holck Normann" userId="S::g.normann@rn.dk::793d8ec2-15d8-477f-8cf8-5ef4138fe873" providerId="AD" clId="Web-{80B7C43B-38B3-8158-4F60-2CE1EF39F469}" dt="2023-02-21T14:20:55.020" v="0"/>
              <pc2:cmMkLst xmlns:pc2="http://schemas.microsoft.com/office/powerpoint/2019/9/main/command">
                <pc:docMk/>
                <pc:sldMk cId="2853162929" sldId="297"/>
                <pc2:cmMk id="{F76B0352-98CB-4449-9FFB-5DA8915044A6}"/>
              </pc2:cmMkLst>
            </pc226:cmChg>
          </p:ext>
        </pc:extLst>
      </pc:sldChg>
    </pc:docChg>
  </pc:docChgLst>
  <pc:docChgLst>
    <pc:chgData name="Simon Mæng Tjørnehøj" userId="S::s.maeng@rn.dk::f3f0de39-2f2c-4442-913c-3ece5b133585" providerId="AD" clId="Web-{EB1FB50B-590A-F9F4-76D2-5ABF22BED194}"/>
    <pc:docChg chg="delSld modSld">
      <pc:chgData name="Simon Mæng Tjørnehøj" userId="S::s.maeng@rn.dk::f3f0de39-2f2c-4442-913c-3ece5b133585" providerId="AD" clId="Web-{EB1FB50B-590A-F9F4-76D2-5ABF22BED194}" dt="2023-04-06T16:13:07.870" v="8"/>
      <pc:docMkLst>
        <pc:docMk/>
      </pc:docMkLst>
      <pc:sldChg chg="addSp modSp">
        <pc:chgData name="Simon Mæng Tjørnehøj" userId="S::s.maeng@rn.dk::f3f0de39-2f2c-4442-913c-3ece5b133585" providerId="AD" clId="Web-{EB1FB50B-590A-F9F4-76D2-5ABF22BED194}" dt="2023-04-06T16:12:13.371" v="7" actId="1076"/>
        <pc:sldMkLst>
          <pc:docMk/>
          <pc:sldMk cId="3100147624" sldId="300"/>
        </pc:sldMkLst>
        <pc:picChg chg="add mod modCrop">
          <ac:chgData name="Simon Mæng Tjørnehøj" userId="S::s.maeng@rn.dk::f3f0de39-2f2c-4442-913c-3ece5b133585" providerId="AD" clId="Web-{EB1FB50B-590A-F9F4-76D2-5ABF22BED194}" dt="2023-04-06T16:11:49.058" v="3"/>
          <ac:picMkLst>
            <pc:docMk/>
            <pc:sldMk cId="3100147624" sldId="300"/>
            <ac:picMk id="4" creationId="{3B7F2C92-2258-B07B-501D-CBFFE8B589D7}"/>
          </ac:picMkLst>
        </pc:picChg>
        <pc:picChg chg="add mod">
          <ac:chgData name="Simon Mæng Tjørnehøj" userId="S::s.maeng@rn.dk::f3f0de39-2f2c-4442-913c-3ece5b133585" providerId="AD" clId="Web-{EB1FB50B-590A-F9F4-76D2-5ABF22BED194}" dt="2023-04-06T16:11:53.324" v="5" actId="1076"/>
          <ac:picMkLst>
            <pc:docMk/>
            <pc:sldMk cId="3100147624" sldId="300"/>
            <ac:picMk id="5" creationId="{5D89AE79-DFDB-CE2E-3914-4AD48285AB3D}"/>
          </ac:picMkLst>
        </pc:picChg>
        <pc:picChg chg="add mod">
          <ac:chgData name="Simon Mæng Tjørnehøj" userId="S::s.maeng@rn.dk::f3f0de39-2f2c-4442-913c-3ece5b133585" providerId="AD" clId="Web-{EB1FB50B-590A-F9F4-76D2-5ABF22BED194}" dt="2023-04-06T16:12:13.371" v="7" actId="1076"/>
          <ac:picMkLst>
            <pc:docMk/>
            <pc:sldMk cId="3100147624" sldId="300"/>
            <ac:picMk id="6" creationId="{6A406690-B3BA-360F-8E34-44D52EE1FC7A}"/>
          </ac:picMkLst>
        </pc:picChg>
      </pc:sldChg>
      <pc:sldChg chg="del">
        <pc:chgData name="Simon Mæng Tjørnehøj" userId="S::s.maeng@rn.dk::f3f0de39-2f2c-4442-913c-3ece5b133585" providerId="AD" clId="Web-{EB1FB50B-590A-F9F4-76D2-5ABF22BED194}" dt="2023-04-06T16:13:07.870" v="8"/>
        <pc:sldMkLst>
          <pc:docMk/>
          <pc:sldMk cId="1082007044" sldId="301"/>
        </pc:sldMkLst>
      </pc:sldChg>
    </pc:docChg>
  </pc:docChgLst>
  <pc:docChgLst>
    <pc:chgData name="Gustav Holck Normann" userId="S::g.normann@rn.dk::793d8ec2-15d8-477f-8cf8-5ef4138fe873" providerId="AD" clId="Web-{D01F7CA9-37BC-E8B6-FF13-CB848CA3787D}"/>
    <pc:docChg chg="modSld">
      <pc:chgData name="Gustav Holck Normann" userId="S::g.normann@rn.dk::793d8ec2-15d8-477f-8cf8-5ef4138fe873" providerId="AD" clId="Web-{D01F7CA9-37BC-E8B6-FF13-CB848CA3787D}" dt="2023-04-11T14:08:57.342" v="5"/>
      <pc:docMkLst>
        <pc:docMk/>
      </pc:docMkLst>
      <pc:sldChg chg="addSp delSp modSp mod setBg">
        <pc:chgData name="Gustav Holck Normann" userId="S::g.normann@rn.dk::793d8ec2-15d8-477f-8cf8-5ef4138fe873" providerId="AD" clId="Web-{D01F7CA9-37BC-E8B6-FF13-CB848CA3787D}" dt="2023-04-11T14:08:57.342" v="5"/>
        <pc:sldMkLst>
          <pc:docMk/>
          <pc:sldMk cId="3100147624" sldId="300"/>
        </pc:sldMkLst>
        <pc:spChg chg="mod">
          <ac:chgData name="Gustav Holck Normann" userId="S::g.normann@rn.dk::793d8ec2-15d8-477f-8cf8-5ef4138fe873" providerId="AD" clId="Web-{D01F7CA9-37BC-E8B6-FF13-CB848CA3787D}" dt="2023-04-11T14:08:57.342" v="5"/>
          <ac:spMkLst>
            <pc:docMk/>
            <pc:sldMk cId="3100147624" sldId="300"/>
            <ac:spMk id="2" creationId="{00000000-0000-0000-0000-000000000000}"/>
          </ac:spMkLst>
        </pc:spChg>
        <pc:spChg chg="mod">
          <ac:chgData name="Gustav Holck Normann" userId="S::g.normann@rn.dk::793d8ec2-15d8-477f-8cf8-5ef4138fe873" providerId="AD" clId="Web-{D01F7CA9-37BC-E8B6-FF13-CB848CA3787D}" dt="2023-04-11T14:08:57.342" v="5"/>
          <ac:spMkLst>
            <pc:docMk/>
            <pc:sldMk cId="3100147624" sldId="300"/>
            <ac:spMk id="3" creationId="{00000000-0000-0000-0000-000000000000}"/>
          </ac:spMkLst>
        </pc:spChg>
        <pc:spChg chg="add">
          <ac:chgData name="Gustav Holck Normann" userId="S::g.normann@rn.dk::793d8ec2-15d8-477f-8cf8-5ef4138fe873" providerId="AD" clId="Web-{D01F7CA9-37BC-E8B6-FF13-CB848CA3787D}" dt="2023-04-11T14:08:57.342" v="5"/>
          <ac:spMkLst>
            <pc:docMk/>
            <pc:sldMk cId="3100147624" sldId="300"/>
            <ac:spMk id="12" creationId="{04812C46-200A-4DEB-A05E-3ED6C68C2387}"/>
          </ac:spMkLst>
        </pc:spChg>
        <pc:spChg chg="add">
          <ac:chgData name="Gustav Holck Normann" userId="S::g.normann@rn.dk::793d8ec2-15d8-477f-8cf8-5ef4138fe873" providerId="AD" clId="Web-{D01F7CA9-37BC-E8B6-FF13-CB848CA3787D}" dt="2023-04-11T14:08:57.342" v="5"/>
          <ac:spMkLst>
            <pc:docMk/>
            <pc:sldMk cId="3100147624" sldId="300"/>
            <ac:spMk id="14" creationId="{D1EA859B-E555-4109-94F3-6700E046E008}"/>
          </ac:spMkLst>
        </pc:spChg>
        <pc:picChg chg="del">
          <ac:chgData name="Gustav Holck Normann" userId="S::g.normann@rn.dk::793d8ec2-15d8-477f-8cf8-5ef4138fe873" providerId="AD" clId="Web-{D01F7CA9-37BC-E8B6-FF13-CB848CA3787D}" dt="2023-04-11T14:08:51.905" v="4"/>
          <ac:picMkLst>
            <pc:docMk/>
            <pc:sldMk cId="3100147624" sldId="300"/>
            <ac:picMk id="4" creationId="{3B7F2C92-2258-B07B-501D-CBFFE8B589D7}"/>
          </ac:picMkLst>
        </pc:picChg>
        <pc:picChg chg="del">
          <ac:chgData name="Gustav Holck Normann" userId="S::g.normann@rn.dk::793d8ec2-15d8-477f-8cf8-5ef4138fe873" providerId="AD" clId="Web-{D01F7CA9-37BC-E8B6-FF13-CB848CA3787D}" dt="2023-04-11T14:08:51.905" v="3"/>
          <ac:picMkLst>
            <pc:docMk/>
            <pc:sldMk cId="3100147624" sldId="300"/>
            <ac:picMk id="5" creationId="{5D89AE79-DFDB-CE2E-3914-4AD48285AB3D}"/>
          </ac:picMkLst>
        </pc:picChg>
        <pc:picChg chg="del">
          <ac:chgData name="Gustav Holck Normann" userId="S::g.normann@rn.dk::793d8ec2-15d8-477f-8cf8-5ef4138fe873" providerId="AD" clId="Web-{D01F7CA9-37BC-E8B6-FF13-CB848CA3787D}" dt="2023-04-11T14:08:51.905" v="2"/>
          <ac:picMkLst>
            <pc:docMk/>
            <pc:sldMk cId="3100147624" sldId="300"/>
            <ac:picMk id="6" creationId="{6A406690-B3BA-360F-8E34-44D52EE1FC7A}"/>
          </ac:picMkLst>
        </pc:picChg>
        <pc:picChg chg="add mod ord">
          <ac:chgData name="Gustav Holck Normann" userId="S::g.normann@rn.dk::793d8ec2-15d8-477f-8cf8-5ef4138fe873" providerId="AD" clId="Web-{D01F7CA9-37BC-E8B6-FF13-CB848CA3787D}" dt="2023-04-11T14:08:57.342" v="5"/>
          <ac:picMkLst>
            <pc:docMk/>
            <pc:sldMk cId="3100147624" sldId="300"/>
            <ac:picMk id="7" creationId="{68FF25AA-1D1B-43B7-4DFA-D0D481F90F88}"/>
          </ac:picMkLst>
        </pc:picChg>
      </pc:sldChg>
    </pc:docChg>
  </pc:docChgLst>
  <pc:docChgLst>
    <pc:chgData name="Simon Mæng Tjørnehøj" userId="S::s.maeng@rn.dk::f3f0de39-2f2c-4442-913c-3ece5b133585" providerId="AD" clId="Web-{FF33B255-5F9A-BF2A-6A87-04467286077B}"/>
    <pc:docChg chg="modSld">
      <pc:chgData name="Simon Mæng Tjørnehøj" userId="S::s.maeng@rn.dk::f3f0de39-2f2c-4442-913c-3ece5b133585" providerId="AD" clId="Web-{FF33B255-5F9A-BF2A-6A87-04467286077B}" dt="2023-04-09T09:33:58.638" v="194" actId="20577"/>
      <pc:docMkLst>
        <pc:docMk/>
      </pc:docMkLst>
      <pc:sldChg chg="modSp">
        <pc:chgData name="Simon Mæng Tjørnehøj" userId="S::s.maeng@rn.dk::f3f0de39-2f2c-4442-913c-3ece5b133585" providerId="AD" clId="Web-{FF33B255-5F9A-BF2A-6A87-04467286077B}" dt="2023-04-09T09:33:58.638" v="194" actId="20577"/>
        <pc:sldMkLst>
          <pc:docMk/>
          <pc:sldMk cId="588092438" sldId="279"/>
        </pc:sldMkLst>
        <pc:spChg chg="mod">
          <ac:chgData name="Simon Mæng Tjørnehøj" userId="S::s.maeng@rn.dk::f3f0de39-2f2c-4442-913c-3ece5b133585" providerId="AD" clId="Web-{FF33B255-5F9A-BF2A-6A87-04467286077B}" dt="2023-04-09T09:33:58.638" v="194" actId="20577"/>
          <ac:spMkLst>
            <pc:docMk/>
            <pc:sldMk cId="588092438" sldId="279"/>
            <ac:spMk id="4" creationId="{00000000-0000-0000-0000-000000000000}"/>
          </ac:spMkLst>
        </pc:spChg>
      </pc:sldChg>
    </pc:docChg>
  </pc:docChgLst>
  <pc:docChgLst>
    <pc:chgData name="Gustav Holck Normann" userId="S::g.normann@rn.dk::793d8ec2-15d8-477f-8cf8-5ef4138fe873" providerId="AD" clId="Web-{90061C88-C5D9-0392-70A1-330AE5A73357}"/>
    <pc:docChg chg="addSld delSld">
      <pc:chgData name="Gustav Holck Normann" userId="S::g.normann@rn.dk::793d8ec2-15d8-477f-8cf8-5ef4138fe873" providerId="AD" clId="Web-{90061C88-C5D9-0392-70A1-330AE5A73357}" dt="2023-04-11T13:11:50.464" v="1"/>
      <pc:docMkLst>
        <pc:docMk/>
      </pc:docMkLst>
      <pc:sldChg chg="add del">
        <pc:chgData name="Gustav Holck Normann" userId="S::g.normann@rn.dk::793d8ec2-15d8-477f-8cf8-5ef4138fe873" providerId="AD" clId="Web-{90061C88-C5D9-0392-70A1-330AE5A73357}" dt="2023-04-11T13:11:50.464" v="1"/>
        <pc:sldMkLst>
          <pc:docMk/>
          <pc:sldMk cId="2497061663" sldId="287"/>
        </pc:sldMkLst>
      </pc:sldChg>
    </pc:docChg>
  </pc:docChgLst>
  <pc:docChgLst>
    <pc:chgData name="Gustav Holck Normann" userId="S::g.normann@rn.dk::793d8ec2-15d8-477f-8cf8-5ef4138fe873" providerId="AD" clId="Web-{E0DCC3BE-8947-068A-3C41-05B00FD861D7}"/>
    <pc:docChg chg="">
      <pc:chgData name="Gustav Holck Normann" userId="S::g.normann@rn.dk::793d8ec2-15d8-477f-8cf8-5ef4138fe873" providerId="AD" clId="Web-{E0DCC3BE-8947-068A-3C41-05B00FD861D7}" dt="2023-04-06T16:11:20.292" v="0"/>
      <pc:docMkLst>
        <pc:docMk/>
      </pc:docMkLst>
      <pc:sldChg chg="addCm">
        <pc:chgData name="Gustav Holck Normann" userId="S::g.normann@rn.dk::793d8ec2-15d8-477f-8cf8-5ef4138fe873" providerId="AD" clId="Web-{E0DCC3BE-8947-068A-3C41-05B00FD861D7}" dt="2023-04-06T16:11:20.292" v="0"/>
        <pc:sldMkLst>
          <pc:docMk/>
          <pc:sldMk cId="3100147624" sldId="3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stav Holck Normann" userId="S::g.normann@rn.dk::793d8ec2-15d8-477f-8cf8-5ef4138fe873" providerId="AD" clId="Web-{E0DCC3BE-8947-068A-3C41-05B00FD861D7}" dt="2023-04-06T16:11:20.292" v="0"/>
              <pc2:cmMkLst xmlns:pc2="http://schemas.microsoft.com/office/powerpoint/2019/9/main/command">
                <pc:docMk/>
                <pc:sldMk cId="3100147624" sldId="300"/>
                <pc2:cmMk id="{D6D83818-4E87-4906-B925-1BE8470F24D1}"/>
              </pc2:cmMkLst>
            </pc226:cmChg>
          </p:ext>
        </pc:extLst>
      </pc:sldChg>
    </pc:docChg>
  </pc:docChgLst>
  <pc:docChgLst>
    <pc:chgData name="Simon Mæng Tjørnehøj" userId="S::s.maeng@rn.dk::f3f0de39-2f2c-4442-913c-3ece5b133585" providerId="AD" clId="Web-{9DE2C4D9-5FD9-217D-FF9A-180740F68BC4}"/>
    <pc:docChg chg="mod addSld delSld modSld sldOrd">
      <pc:chgData name="Simon Mæng Tjørnehøj" userId="S::s.maeng@rn.dk::f3f0de39-2f2c-4442-913c-3ece5b133585" providerId="AD" clId="Web-{9DE2C4D9-5FD9-217D-FF9A-180740F68BC4}" dt="2023-03-21T19:12:22.628" v="1058"/>
      <pc:docMkLst>
        <pc:docMk/>
      </pc:docMkLst>
      <pc:sldChg chg="modCm">
        <pc:chgData name="Simon Mæng Tjørnehøj" userId="S::s.maeng@rn.dk::f3f0de39-2f2c-4442-913c-3ece5b133585" providerId="AD" clId="Web-{9DE2C4D9-5FD9-217D-FF9A-180740F68BC4}" dt="2023-03-21T19:06:08.869" v="794"/>
        <pc:sldMkLst>
          <pc:docMk/>
          <pc:sldMk cId="491563401" sldId="28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imon Mæng Tjørnehøj" userId="S::s.maeng@rn.dk::f3f0de39-2f2c-4442-913c-3ece5b133585" providerId="AD" clId="Web-{9DE2C4D9-5FD9-217D-FF9A-180740F68BC4}" dt="2023-03-21T19:06:08.869" v="794"/>
              <pc2:cmMkLst xmlns:pc2="http://schemas.microsoft.com/office/powerpoint/2019/9/main/command">
                <pc:docMk/>
                <pc:sldMk cId="491563401" sldId="282"/>
                <pc2:cmMk id="{C9998C75-3E60-48B3-A5D8-138026E28504}"/>
              </pc2:cmMkLst>
            </pc226:cmChg>
          </p:ext>
        </pc:extLst>
      </pc:sldChg>
      <pc:sldChg chg="addSp delSp modSp addAnim delAnim modCm">
        <pc:chgData name="Simon Mæng Tjørnehøj" userId="S::s.maeng@rn.dk::f3f0de39-2f2c-4442-913c-3ece5b133585" providerId="AD" clId="Web-{9DE2C4D9-5FD9-217D-FF9A-180740F68BC4}" dt="2023-03-21T19:00:43.031" v="757" actId="1076"/>
        <pc:sldMkLst>
          <pc:docMk/>
          <pc:sldMk cId="490506858" sldId="283"/>
        </pc:sldMkLst>
        <pc:spChg chg="mod">
          <ac:chgData name="Simon Mæng Tjørnehøj" userId="S::s.maeng@rn.dk::f3f0de39-2f2c-4442-913c-3ece5b133585" providerId="AD" clId="Web-{9DE2C4D9-5FD9-217D-FF9A-180740F68BC4}" dt="2023-03-21T18:38:15.539" v="326" actId="1076"/>
          <ac:spMkLst>
            <pc:docMk/>
            <pc:sldMk cId="490506858" sldId="283"/>
            <ac:spMk id="2" creationId="{00000000-0000-0000-0000-000000000000}"/>
          </ac:spMkLst>
        </pc:spChg>
        <pc:spChg chg="del mod">
          <ac:chgData name="Simon Mæng Tjørnehøj" userId="S::s.maeng@rn.dk::f3f0de39-2f2c-4442-913c-3ece5b133585" providerId="AD" clId="Web-{9DE2C4D9-5FD9-217D-FF9A-180740F68BC4}" dt="2023-03-21T18:27:47.519" v="131"/>
          <ac:spMkLst>
            <pc:docMk/>
            <pc:sldMk cId="490506858" sldId="283"/>
            <ac:spMk id="3" creationId="{00000000-0000-0000-0000-000000000000}"/>
          </ac:spMkLst>
        </pc:spChg>
        <pc:spChg chg="add mod">
          <ac:chgData name="Simon Mæng Tjørnehøj" userId="S::s.maeng@rn.dk::f3f0de39-2f2c-4442-913c-3ece5b133585" providerId="AD" clId="Web-{9DE2C4D9-5FD9-217D-FF9A-180740F68BC4}" dt="2023-03-21T19:00:01.047" v="744" actId="1076"/>
          <ac:spMkLst>
            <pc:docMk/>
            <pc:sldMk cId="490506858" sldId="283"/>
            <ac:spMk id="6" creationId="{557B18F4-4034-5A1C-02D3-760AF7B40B92}"/>
          </ac:spMkLst>
        </pc:spChg>
        <pc:picChg chg="mod ord">
          <ac:chgData name="Simon Mæng Tjørnehøj" userId="S::s.maeng@rn.dk::f3f0de39-2f2c-4442-913c-3ece5b133585" providerId="AD" clId="Web-{9DE2C4D9-5FD9-217D-FF9A-180740F68BC4}" dt="2023-03-21T19:00:43.031" v="757" actId="1076"/>
          <ac:picMkLst>
            <pc:docMk/>
            <pc:sldMk cId="490506858" sldId="283"/>
            <ac:picMk id="5" creationId="{00000000-0000-0000-0000-000000000000}"/>
          </ac:picMkLst>
        </pc:picChg>
        <pc:picChg chg="add mod">
          <ac:chgData name="Simon Mæng Tjørnehøj" userId="S::s.maeng@rn.dk::f3f0de39-2f2c-4442-913c-3ece5b133585" providerId="AD" clId="Web-{9DE2C4D9-5FD9-217D-FF9A-180740F68BC4}" dt="2023-03-21T19:00:42.125" v="756" actId="1076"/>
          <ac:picMkLst>
            <pc:docMk/>
            <pc:sldMk cId="490506858" sldId="283"/>
            <ac:picMk id="7" creationId="{265EE313-DBCE-4A53-280B-1F7224D7CBC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imon Mæng Tjørnehøj" userId="S::s.maeng@rn.dk::f3f0de39-2f2c-4442-913c-3ece5b133585" providerId="AD" clId="Web-{9DE2C4D9-5FD9-217D-FF9A-180740F68BC4}" dt="2023-03-21T18:40:33.068" v="339"/>
              <pc2:cmMkLst xmlns:pc2="http://schemas.microsoft.com/office/powerpoint/2019/9/main/command">
                <pc:docMk/>
                <pc:sldMk cId="490506858" sldId="283"/>
                <pc2:cmMk id="{4177ACEF-0A2C-4739-8545-6408110957DB}"/>
              </pc2:cmMkLst>
            </pc226:cmChg>
          </p:ext>
        </pc:extLst>
      </pc:sldChg>
      <pc:sldChg chg="addSp delSp modSp addCm modCm">
        <pc:chgData name="Simon Mæng Tjørnehøj" userId="S::s.maeng@rn.dk::f3f0de39-2f2c-4442-913c-3ece5b133585" providerId="AD" clId="Web-{9DE2C4D9-5FD9-217D-FF9A-180740F68BC4}" dt="2023-03-21T19:05:54.979" v="793" actId="1076"/>
        <pc:sldMkLst>
          <pc:docMk/>
          <pc:sldMk cId="2682702523" sldId="284"/>
        </pc:sldMkLst>
        <pc:spChg chg="mod">
          <ac:chgData name="Simon Mæng Tjørnehøj" userId="S::s.maeng@rn.dk::f3f0de39-2f2c-4442-913c-3ece5b133585" providerId="AD" clId="Web-{9DE2C4D9-5FD9-217D-FF9A-180740F68BC4}" dt="2023-03-21T18:40:47.693" v="344" actId="20577"/>
          <ac:spMkLst>
            <pc:docMk/>
            <pc:sldMk cId="2682702523" sldId="284"/>
            <ac:spMk id="2" creationId="{00000000-0000-0000-0000-000000000000}"/>
          </ac:spMkLst>
        </pc:spChg>
        <pc:spChg chg="mod">
          <ac:chgData name="Simon Mæng Tjørnehøj" userId="S::s.maeng@rn.dk::f3f0de39-2f2c-4442-913c-3ece5b133585" providerId="AD" clId="Web-{9DE2C4D9-5FD9-217D-FF9A-180740F68BC4}" dt="2023-03-21T18:40:55.536" v="347" actId="20577"/>
          <ac:spMkLst>
            <pc:docMk/>
            <pc:sldMk cId="2682702523" sldId="284"/>
            <ac:spMk id="3" creationId="{00000000-0000-0000-0000-000000000000}"/>
          </ac:spMkLst>
        </pc:spChg>
        <pc:spChg chg="mod">
          <ac:chgData name="Simon Mæng Tjørnehøj" userId="S::s.maeng@rn.dk::f3f0de39-2f2c-4442-913c-3ece5b133585" providerId="AD" clId="Web-{9DE2C4D9-5FD9-217D-FF9A-180740F68BC4}" dt="2023-03-21T19:05:49.416" v="792" actId="1076"/>
          <ac:spMkLst>
            <pc:docMk/>
            <pc:sldMk cId="2682702523" sldId="284"/>
            <ac:spMk id="8" creationId="{00000000-0000-0000-0000-000000000000}"/>
          </ac:spMkLst>
        </pc:spChg>
        <pc:spChg chg="mod">
          <ac:chgData name="Simon Mæng Tjørnehøj" userId="S::s.maeng@rn.dk::f3f0de39-2f2c-4442-913c-3ece5b133585" providerId="AD" clId="Web-{9DE2C4D9-5FD9-217D-FF9A-180740F68BC4}" dt="2023-03-21T19:05:54.979" v="793" actId="1076"/>
          <ac:spMkLst>
            <pc:docMk/>
            <pc:sldMk cId="2682702523" sldId="284"/>
            <ac:spMk id="9" creationId="{00000000-0000-0000-0000-000000000000}"/>
          </ac:spMkLst>
        </pc:spChg>
        <pc:picChg chg="add del mod">
          <ac:chgData name="Simon Mæng Tjørnehøj" userId="S::s.maeng@rn.dk::f3f0de39-2f2c-4442-913c-3ece5b133585" providerId="AD" clId="Web-{9DE2C4D9-5FD9-217D-FF9A-180740F68BC4}" dt="2023-03-21T19:05:46.604" v="791" actId="1076"/>
          <ac:picMkLst>
            <pc:docMk/>
            <pc:sldMk cId="2682702523" sldId="284"/>
            <ac:picMk id="6" creationId="{00000000-0000-0000-0000-000000000000}"/>
          </ac:picMkLst>
        </pc:picChg>
        <pc:picChg chg="add del">
          <ac:chgData name="Simon Mæng Tjørnehøj" userId="S::s.maeng@rn.dk::f3f0de39-2f2c-4442-913c-3ece5b133585" providerId="AD" clId="Web-{9DE2C4D9-5FD9-217D-FF9A-180740F68BC4}" dt="2023-03-21T18:41:28.551" v="359"/>
          <ac:picMkLst>
            <pc:docMk/>
            <pc:sldMk cId="2682702523" sldId="284"/>
            <ac:picMk id="10" creationId="{00000000-0000-0000-0000-0000000000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imon Mæng Tjørnehøj" userId="S::s.maeng@rn.dk::f3f0de39-2f2c-4442-913c-3ece5b133585" providerId="AD" clId="Web-{9DE2C4D9-5FD9-217D-FF9A-180740F68BC4}" dt="2023-03-21T18:42:16.550" v="366"/>
              <pc2:cmMkLst xmlns:pc2="http://schemas.microsoft.com/office/powerpoint/2019/9/main/command">
                <pc:docMk/>
                <pc:sldMk cId="2682702523" sldId="284"/>
                <pc2:cmMk id="{F84CA5A5-DCC1-4D11-80B1-5FD766ADBF48}"/>
              </pc2:cmMkLst>
            </pc226:cmChg>
            <pc226:cmChg xmlns:pc226="http://schemas.microsoft.com/office/powerpoint/2022/06/main/command" chg="mod">
              <pc226:chgData name="Simon Mæng Tjørnehøj" userId="S::s.maeng@rn.dk::f3f0de39-2f2c-4442-913c-3ece5b133585" providerId="AD" clId="Web-{9DE2C4D9-5FD9-217D-FF9A-180740F68BC4}" dt="2023-03-21T18:41:44.129" v="364"/>
              <pc2:cmMkLst xmlns:pc2="http://schemas.microsoft.com/office/powerpoint/2019/9/main/command">
                <pc:docMk/>
                <pc:sldMk cId="2682702523" sldId="284"/>
                <pc2:cmMk id="{B1B475E3-98B5-4173-B7CD-B3B4F0C164AA}"/>
              </pc2:cmMkLst>
            </pc226:cmChg>
          </p:ext>
        </pc:extLst>
      </pc:sldChg>
      <pc:sldChg chg="addSp delSp modSp delAnim modCm">
        <pc:chgData name="Simon Mæng Tjørnehøj" userId="S::s.maeng@rn.dk::f3f0de39-2f2c-4442-913c-3ece5b133585" providerId="AD" clId="Web-{9DE2C4D9-5FD9-217D-FF9A-180740F68BC4}" dt="2023-03-21T18:50:35.401" v="581"/>
        <pc:sldMkLst>
          <pc:docMk/>
          <pc:sldMk cId="2684639210" sldId="286"/>
        </pc:sldMkLst>
        <pc:picChg chg="add mod">
          <ac:chgData name="Simon Mæng Tjørnehøj" userId="S::s.maeng@rn.dk::f3f0de39-2f2c-4442-913c-3ece5b133585" providerId="AD" clId="Web-{9DE2C4D9-5FD9-217D-FF9A-180740F68BC4}" dt="2023-03-21T18:50:23.948" v="580" actId="1076"/>
          <ac:picMkLst>
            <pc:docMk/>
            <pc:sldMk cId="2684639210" sldId="286"/>
            <ac:picMk id="3" creationId="{E10F3406-A6D5-3AE9-9AB6-F2737AFAEC21}"/>
          </ac:picMkLst>
        </pc:picChg>
        <pc:picChg chg="add mod">
          <ac:chgData name="Simon Mæng Tjørnehøj" userId="S::s.maeng@rn.dk::f3f0de39-2f2c-4442-913c-3ece5b133585" providerId="AD" clId="Web-{9DE2C4D9-5FD9-217D-FF9A-180740F68BC4}" dt="2023-03-21T18:50:22.323" v="579" actId="1076"/>
          <ac:picMkLst>
            <pc:docMk/>
            <pc:sldMk cId="2684639210" sldId="286"/>
            <ac:picMk id="4" creationId="{AEF9143B-C5B7-EC8B-C15C-D682ADEBB062}"/>
          </ac:picMkLst>
        </pc:picChg>
        <pc:picChg chg="del">
          <ac:chgData name="Simon Mæng Tjørnehøj" userId="S::s.maeng@rn.dk::f3f0de39-2f2c-4442-913c-3ece5b133585" providerId="AD" clId="Web-{9DE2C4D9-5FD9-217D-FF9A-180740F68BC4}" dt="2023-03-21T18:49:17.856" v="570"/>
          <ac:picMkLst>
            <pc:docMk/>
            <pc:sldMk cId="2684639210" sldId="286"/>
            <ac:picMk id="7" creationId="{00000000-0000-0000-0000-000000000000}"/>
          </ac:picMkLst>
        </pc:picChg>
        <pc:picChg chg="del">
          <ac:chgData name="Simon Mæng Tjørnehøj" userId="S::s.maeng@rn.dk::f3f0de39-2f2c-4442-913c-3ece5b133585" providerId="AD" clId="Web-{9DE2C4D9-5FD9-217D-FF9A-180740F68BC4}" dt="2023-03-21T18:50:12.964" v="574"/>
          <ac:picMkLst>
            <pc:docMk/>
            <pc:sldMk cId="2684639210" sldId="286"/>
            <ac:picMk id="8" creationId="{00000000-0000-0000-0000-000000000000}"/>
          </ac:picMkLst>
        </pc:picChg>
        <pc:picChg chg="del">
          <ac:chgData name="Simon Mæng Tjørnehøj" userId="S::s.maeng@rn.dk::f3f0de39-2f2c-4442-913c-3ece5b133585" providerId="AD" clId="Web-{9DE2C4D9-5FD9-217D-FF9A-180740F68BC4}" dt="2023-03-21T18:50:13.698" v="575"/>
          <ac:picMkLst>
            <pc:docMk/>
            <pc:sldMk cId="2684639210" sldId="286"/>
            <ac:picMk id="10" creationId="{00000000-0000-0000-0000-0000000000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imon Mæng Tjørnehøj" userId="S::s.maeng@rn.dk::f3f0de39-2f2c-4442-913c-3ece5b133585" providerId="AD" clId="Web-{9DE2C4D9-5FD9-217D-FF9A-180740F68BC4}" dt="2023-03-21T18:50:35.401" v="581"/>
              <pc2:cmMkLst xmlns:pc2="http://schemas.microsoft.com/office/powerpoint/2019/9/main/command">
                <pc:docMk/>
                <pc:sldMk cId="2684639210" sldId="286"/>
                <pc2:cmMk id="{EE3E8984-FA79-4032-B5D4-F05582109E06}"/>
              </pc2:cmMkLst>
            </pc226:cmChg>
          </p:ext>
        </pc:extLst>
      </pc:sldChg>
      <pc:sldChg chg="addCm modCm">
        <pc:chgData name="Simon Mæng Tjørnehøj" userId="S::s.maeng@rn.dk::f3f0de39-2f2c-4442-913c-3ece5b133585" providerId="AD" clId="Web-{9DE2C4D9-5FD9-217D-FF9A-180740F68BC4}" dt="2023-03-21T18:43:58.377" v="368"/>
        <pc:sldMkLst>
          <pc:docMk/>
          <pc:sldMk cId="2497061663" sldId="2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imon Mæng Tjørnehøj" userId="S::s.maeng@rn.dk::f3f0de39-2f2c-4442-913c-3ece5b133585" providerId="AD" clId="Web-{9DE2C4D9-5FD9-217D-FF9A-180740F68BC4}" dt="2023-03-21T18:43:58.377" v="368"/>
              <pc2:cmMkLst xmlns:pc2="http://schemas.microsoft.com/office/powerpoint/2019/9/main/command">
                <pc:docMk/>
                <pc:sldMk cId="2497061663" sldId="287"/>
                <pc2:cmMk id="{237430AD-4699-4BCA-B76F-13BB97786B5E}"/>
              </pc2:cmMkLst>
            </pc226:cmChg>
            <pc226:cmChg xmlns:pc226="http://schemas.microsoft.com/office/powerpoint/2022/06/main/command" chg="mod">
              <pc226:chgData name="Simon Mæng Tjørnehøj" userId="S::s.maeng@rn.dk::f3f0de39-2f2c-4442-913c-3ece5b133585" providerId="AD" clId="Web-{9DE2C4D9-5FD9-217D-FF9A-180740F68BC4}" dt="2023-03-21T18:43:47.127" v="367"/>
              <pc2:cmMkLst xmlns:pc2="http://schemas.microsoft.com/office/powerpoint/2019/9/main/command">
                <pc:docMk/>
                <pc:sldMk cId="2497061663" sldId="287"/>
                <pc2:cmMk id="{41CF85B0-A078-412A-BC09-9227EFA8466B}"/>
              </pc2:cmMkLst>
            </pc226:cmChg>
          </p:ext>
        </pc:extLst>
      </pc:sldChg>
      <pc:sldChg chg="addSp delSp modSp delAnim modCm">
        <pc:chgData name="Simon Mæng Tjørnehøj" userId="S::s.maeng@rn.dk::f3f0de39-2f2c-4442-913c-3ece5b133585" providerId="AD" clId="Web-{9DE2C4D9-5FD9-217D-FF9A-180740F68BC4}" dt="2023-03-21T18:52:34.649" v="624" actId="1076"/>
        <pc:sldMkLst>
          <pc:docMk/>
          <pc:sldMk cId="1701496999" sldId="288"/>
        </pc:sldMkLst>
        <pc:spChg chg="mod">
          <ac:chgData name="Simon Mæng Tjørnehøj" userId="S::s.maeng@rn.dk::f3f0de39-2f2c-4442-913c-3ece5b133585" providerId="AD" clId="Web-{9DE2C4D9-5FD9-217D-FF9A-180740F68BC4}" dt="2023-03-21T18:45:00.032" v="428" actId="20577"/>
          <ac:spMkLst>
            <pc:docMk/>
            <pc:sldMk cId="1701496999" sldId="288"/>
            <ac:spMk id="3" creationId="{00000000-0000-0000-0000-000000000000}"/>
          </ac:spMkLst>
        </pc:spChg>
        <pc:picChg chg="add mod">
          <ac:chgData name="Simon Mæng Tjørnehøj" userId="S::s.maeng@rn.dk::f3f0de39-2f2c-4442-913c-3ece5b133585" providerId="AD" clId="Web-{9DE2C4D9-5FD9-217D-FF9A-180740F68BC4}" dt="2023-03-21T18:52:30.727" v="623" actId="1076"/>
          <ac:picMkLst>
            <pc:docMk/>
            <pc:sldMk cId="1701496999" sldId="288"/>
            <ac:picMk id="6" creationId="{079BDD2E-6F0B-A217-B192-6DE7AE864886}"/>
          </ac:picMkLst>
        </pc:picChg>
        <pc:picChg chg="del">
          <ac:chgData name="Simon Mæng Tjørnehøj" userId="S::s.maeng@rn.dk::f3f0de39-2f2c-4442-913c-3ece5b133585" providerId="AD" clId="Web-{9DE2C4D9-5FD9-217D-FF9A-180740F68BC4}" dt="2023-03-21T18:52:24.743" v="619"/>
          <ac:picMkLst>
            <pc:docMk/>
            <pc:sldMk cId="1701496999" sldId="288"/>
            <ac:picMk id="2050" creationId="{00000000-0000-0000-0000-000000000000}"/>
          </ac:picMkLst>
        </pc:picChg>
        <pc:picChg chg="mod">
          <ac:chgData name="Simon Mæng Tjørnehøj" userId="S::s.maeng@rn.dk::f3f0de39-2f2c-4442-913c-3ece5b133585" providerId="AD" clId="Web-{9DE2C4D9-5FD9-217D-FF9A-180740F68BC4}" dt="2023-03-21T18:52:34.649" v="624" actId="1076"/>
          <ac:picMkLst>
            <pc:docMk/>
            <pc:sldMk cId="1701496999" sldId="288"/>
            <ac:picMk id="2052" creationId="{00000000-0000-0000-0000-0000000000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imon Mæng Tjørnehøj" userId="S::s.maeng@rn.dk::f3f0de39-2f2c-4442-913c-3ece5b133585" providerId="AD" clId="Web-{9DE2C4D9-5FD9-217D-FF9A-180740F68BC4}" dt="2023-03-21T18:52:07.353" v="618"/>
              <pc2:cmMkLst xmlns:pc2="http://schemas.microsoft.com/office/powerpoint/2019/9/main/command">
                <pc:docMk/>
                <pc:sldMk cId="1701496999" sldId="288"/>
                <pc2:cmMk id="{EDEC4C54-B6DF-4E18-A52A-895200FFFA58}"/>
              </pc2:cmMkLst>
            </pc226:cmChg>
          </p:ext>
        </pc:extLst>
      </pc:sldChg>
      <pc:sldChg chg="delSp modSp delAnim modCm">
        <pc:chgData name="Simon Mæng Tjørnehøj" userId="S::s.maeng@rn.dk::f3f0de39-2f2c-4442-913c-3ece5b133585" providerId="AD" clId="Web-{9DE2C4D9-5FD9-217D-FF9A-180740F68BC4}" dt="2023-03-21T18:57:47.378" v="711"/>
        <pc:sldMkLst>
          <pc:docMk/>
          <pc:sldMk cId="847298781" sldId="291"/>
        </pc:sldMkLst>
        <pc:spChg chg="mod">
          <ac:chgData name="Simon Mæng Tjørnehøj" userId="S::s.maeng@rn.dk::f3f0de39-2f2c-4442-913c-3ece5b133585" providerId="AD" clId="Web-{9DE2C4D9-5FD9-217D-FF9A-180740F68BC4}" dt="2023-03-21T18:57:22.019" v="706" actId="1076"/>
          <ac:spMkLst>
            <pc:docMk/>
            <pc:sldMk cId="847298781" sldId="291"/>
            <ac:spMk id="2" creationId="{00000000-0000-0000-0000-000000000000}"/>
          </ac:spMkLst>
        </pc:spChg>
        <pc:spChg chg="mod">
          <ac:chgData name="Simon Mæng Tjørnehøj" userId="S::s.maeng@rn.dk::f3f0de39-2f2c-4442-913c-3ece5b133585" providerId="AD" clId="Web-{9DE2C4D9-5FD9-217D-FF9A-180740F68BC4}" dt="2023-03-21T18:57:39.050" v="709" actId="1076"/>
          <ac:spMkLst>
            <pc:docMk/>
            <pc:sldMk cId="847298781" sldId="291"/>
            <ac:spMk id="3" creationId="{00000000-0000-0000-0000-000000000000}"/>
          </ac:spMkLst>
        </pc:spChg>
        <pc:spChg chg="del">
          <ac:chgData name="Simon Mæng Tjørnehøj" userId="S::s.maeng@rn.dk::f3f0de39-2f2c-4442-913c-3ece5b133585" providerId="AD" clId="Web-{9DE2C4D9-5FD9-217D-FF9A-180740F68BC4}" dt="2023-03-21T18:56:39.754" v="693"/>
          <ac:spMkLst>
            <pc:docMk/>
            <pc:sldMk cId="847298781" sldId="291"/>
            <ac:spMk id="4" creationId="{00000000-0000-0000-0000-000000000000}"/>
          </ac:spMkLst>
        </pc:spChg>
        <pc:spChg chg="mod">
          <ac:chgData name="Simon Mæng Tjørnehøj" userId="S::s.maeng@rn.dk::f3f0de39-2f2c-4442-913c-3ece5b133585" providerId="AD" clId="Web-{9DE2C4D9-5FD9-217D-FF9A-180740F68BC4}" dt="2023-03-21T18:57:44.128" v="710" actId="1076"/>
          <ac:spMkLst>
            <pc:docMk/>
            <pc:sldMk cId="847298781" sldId="291"/>
            <ac:spMk id="6" creationId="{00000000-0000-0000-0000-000000000000}"/>
          </ac:spMkLst>
        </pc:spChg>
        <pc:picChg chg="mod">
          <ac:chgData name="Simon Mæng Tjørnehøj" userId="S::s.maeng@rn.dk::f3f0de39-2f2c-4442-913c-3ece5b133585" providerId="AD" clId="Web-{9DE2C4D9-5FD9-217D-FF9A-180740F68BC4}" dt="2023-03-21T18:57:16.019" v="705" actId="1076"/>
          <ac:picMkLst>
            <pc:docMk/>
            <pc:sldMk cId="847298781" sldId="291"/>
            <ac:picMk id="4102" creationId="{00000000-0000-0000-0000-0000000000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imon Mæng Tjørnehøj" userId="S::s.maeng@rn.dk::f3f0de39-2f2c-4442-913c-3ece5b133585" providerId="AD" clId="Web-{9DE2C4D9-5FD9-217D-FF9A-180740F68BC4}" dt="2023-03-21T18:57:47.378" v="711"/>
              <pc2:cmMkLst xmlns:pc2="http://schemas.microsoft.com/office/powerpoint/2019/9/main/command">
                <pc:docMk/>
                <pc:sldMk cId="847298781" sldId="291"/>
                <pc2:cmMk id="{BFF911BB-7A9A-400B-BF90-545096DDCDC6}"/>
              </pc2:cmMkLst>
            </pc226:cmChg>
          </p:ext>
        </pc:extLst>
      </pc:sldChg>
      <pc:sldChg chg="modSp modCm">
        <pc:chgData name="Simon Mæng Tjørnehøj" userId="S::s.maeng@rn.dk::f3f0de39-2f2c-4442-913c-3ece5b133585" providerId="AD" clId="Web-{9DE2C4D9-5FD9-217D-FF9A-180740F68BC4}" dt="2023-03-21T18:59:08.580" v="735"/>
        <pc:sldMkLst>
          <pc:docMk/>
          <pc:sldMk cId="867983253" sldId="292"/>
        </pc:sldMkLst>
        <pc:spChg chg="mod">
          <ac:chgData name="Simon Mæng Tjørnehøj" userId="S::s.maeng@rn.dk::f3f0de39-2f2c-4442-913c-3ece5b133585" providerId="AD" clId="Web-{9DE2C4D9-5FD9-217D-FF9A-180740F68BC4}" dt="2023-03-21T18:58:46.830" v="731" actId="1076"/>
          <ac:spMkLst>
            <pc:docMk/>
            <pc:sldMk cId="867983253" sldId="292"/>
            <ac:spMk id="11" creationId="{00000000-0000-0000-0000-000000000000}"/>
          </ac:spMkLst>
        </pc:spChg>
        <pc:spChg chg="mod">
          <ac:chgData name="Simon Mæng Tjørnehøj" userId="S::s.maeng@rn.dk::f3f0de39-2f2c-4442-913c-3ece5b133585" providerId="AD" clId="Web-{9DE2C4D9-5FD9-217D-FF9A-180740F68BC4}" dt="2023-03-21T18:58:43.346" v="730" actId="1076"/>
          <ac:spMkLst>
            <pc:docMk/>
            <pc:sldMk cId="867983253" sldId="292"/>
            <ac:spMk id="14" creationId="{00000000-0000-0000-0000-000000000000}"/>
          </ac:spMkLst>
        </pc:spChg>
        <pc:picChg chg="mod">
          <ac:chgData name="Simon Mæng Tjørnehøj" userId="S::s.maeng@rn.dk::f3f0de39-2f2c-4442-913c-3ece5b133585" providerId="AD" clId="Web-{9DE2C4D9-5FD9-217D-FF9A-180740F68BC4}" dt="2023-03-21T18:59:03.720" v="734" actId="1076"/>
          <ac:picMkLst>
            <pc:docMk/>
            <pc:sldMk cId="867983253" sldId="292"/>
            <ac:picMk id="15" creationId="{00000000-0000-0000-0000-000000000000}"/>
          </ac:picMkLst>
        </pc:picChg>
        <pc:picChg chg="mod">
          <ac:chgData name="Simon Mæng Tjørnehøj" userId="S::s.maeng@rn.dk::f3f0de39-2f2c-4442-913c-3ece5b133585" providerId="AD" clId="Web-{9DE2C4D9-5FD9-217D-FF9A-180740F68BC4}" dt="2023-03-21T18:58:53.252" v="732" actId="1076"/>
          <ac:picMkLst>
            <pc:docMk/>
            <pc:sldMk cId="867983253" sldId="292"/>
            <ac:picMk id="16" creationId="{00000000-0000-0000-0000-0000000000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imon Mæng Tjørnehøj" userId="S::s.maeng@rn.dk::f3f0de39-2f2c-4442-913c-3ece5b133585" providerId="AD" clId="Web-{9DE2C4D9-5FD9-217D-FF9A-180740F68BC4}" dt="2023-03-21T18:59:08.580" v="735"/>
              <pc2:cmMkLst xmlns:pc2="http://schemas.microsoft.com/office/powerpoint/2019/9/main/command">
                <pc:docMk/>
                <pc:sldMk cId="867983253" sldId="292"/>
                <pc2:cmMk id="{79C889F9-4414-425C-A4B8-8B05D8DD2525}"/>
              </pc2:cmMkLst>
            </pc226:cmChg>
          </p:ext>
        </pc:extLst>
      </pc:sldChg>
      <pc:sldChg chg="delSp modSp ord delAnim modCm">
        <pc:chgData name="Simon Mæng Tjørnehøj" userId="S::s.maeng@rn.dk::f3f0de39-2f2c-4442-913c-3ece5b133585" providerId="AD" clId="Web-{9DE2C4D9-5FD9-217D-FF9A-180740F68BC4}" dt="2023-03-21T19:03:04.560" v="787"/>
        <pc:sldMkLst>
          <pc:docMk/>
          <pc:sldMk cId="4237680947" sldId="293"/>
        </pc:sldMkLst>
        <pc:spChg chg="mod">
          <ac:chgData name="Simon Mæng Tjørnehøj" userId="S::s.maeng@rn.dk::f3f0de39-2f2c-4442-913c-3ece5b133585" providerId="AD" clId="Web-{9DE2C4D9-5FD9-217D-FF9A-180740F68BC4}" dt="2023-03-21T19:02:25.279" v="772" actId="20577"/>
          <ac:spMkLst>
            <pc:docMk/>
            <pc:sldMk cId="4237680947" sldId="293"/>
            <ac:spMk id="2" creationId="{00000000-0000-0000-0000-000000000000}"/>
          </ac:spMkLst>
        </pc:spChg>
        <pc:spChg chg="del">
          <ac:chgData name="Simon Mæng Tjørnehøj" userId="S::s.maeng@rn.dk::f3f0de39-2f2c-4442-913c-3ece5b133585" providerId="AD" clId="Web-{9DE2C4D9-5FD9-217D-FF9A-180740F68BC4}" dt="2023-03-21T19:00:57.031" v="758"/>
          <ac:spMkLst>
            <pc:docMk/>
            <pc:sldMk cId="4237680947" sldId="293"/>
            <ac:spMk id="8" creationId="{00000000-0000-0000-0000-000000000000}"/>
          </ac:spMkLst>
        </pc:spChg>
        <pc:spChg chg="mod">
          <ac:chgData name="Simon Mæng Tjørnehøj" userId="S::s.maeng@rn.dk::f3f0de39-2f2c-4442-913c-3ece5b133585" providerId="AD" clId="Web-{9DE2C4D9-5FD9-217D-FF9A-180740F68BC4}" dt="2023-03-21T19:02:56.669" v="785" actId="1076"/>
          <ac:spMkLst>
            <pc:docMk/>
            <pc:sldMk cId="4237680947" sldId="293"/>
            <ac:spMk id="9" creationId="{00000000-0000-0000-0000-000000000000}"/>
          </ac:spMkLst>
        </pc:spChg>
        <pc:picChg chg="del">
          <ac:chgData name="Simon Mæng Tjørnehøj" userId="S::s.maeng@rn.dk::f3f0de39-2f2c-4442-913c-3ece5b133585" providerId="AD" clId="Web-{9DE2C4D9-5FD9-217D-FF9A-180740F68BC4}" dt="2023-03-21T18:59:35.157" v="736"/>
          <ac:picMkLst>
            <pc:docMk/>
            <pc:sldMk cId="4237680947" sldId="293"/>
            <ac:picMk id="5" creationId="{00000000-0000-0000-0000-000000000000}"/>
          </ac:picMkLst>
        </pc:picChg>
        <pc:picChg chg="mod">
          <ac:chgData name="Simon Mæng Tjørnehøj" userId="S::s.maeng@rn.dk::f3f0de39-2f2c-4442-913c-3ece5b133585" providerId="AD" clId="Web-{9DE2C4D9-5FD9-217D-FF9A-180740F68BC4}" dt="2023-03-21T19:02:59.138" v="786" actId="1076"/>
          <ac:picMkLst>
            <pc:docMk/>
            <pc:sldMk cId="4237680947" sldId="293"/>
            <ac:picMk id="10" creationId="{00000000-0000-0000-0000-000000000000}"/>
          </ac:picMkLst>
        </pc:picChg>
        <pc:picChg chg="mod">
          <ac:chgData name="Simon Mæng Tjørnehøj" userId="S::s.maeng@rn.dk::f3f0de39-2f2c-4442-913c-3ece5b133585" providerId="AD" clId="Web-{9DE2C4D9-5FD9-217D-FF9A-180740F68BC4}" dt="2023-03-21T19:02:53.919" v="784" actId="1076"/>
          <ac:picMkLst>
            <pc:docMk/>
            <pc:sldMk cId="4237680947" sldId="293"/>
            <ac:picMk id="11" creationId="{00000000-0000-0000-0000-0000000000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imon Mæng Tjørnehøj" userId="S::s.maeng@rn.dk::f3f0de39-2f2c-4442-913c-3ece5b133585" providerId="AD" clId="Web-{9DE2C4D9-5FD9-217D-FF9A-180740F68BC4}" dt="2023-03-21T19:03:04.560" v="787"/>
              <pc2:cmMkLst xmlns:pc2="http://schemas.microsoft.com/office/powerpoint/2019/9/main/command">
                <pc:docMk/>
                <pc:sldMk cId="4237680947" sldId="293"/>
                <pc2:cmMk id="{77B8266C-936B-4A06-9C89-E7B32194D042}"/>
              </pc2:cmMkLst>
            </pc226:cmChg>
          </p:ext>
        </pc:extLst>
      </pc:sldChg>
      <pc:sldChg chg="modSp modCm">
        <pc:chgData name="Simon Mæng Tjørnehøj" userId="S::s.maeng@rn.dk::f3f0de39-2f2c-4442-913c-3ece5b133585" providerId="AD" clId="Web-{9DE2C4D9-5FD9-217D-FF9A-180740F68BC4}" dt="2023-03-21T19:12:22.628" v="1058"/>
        <pc:sldMkLst>
          <pc:docMk/>
          <pc:sldMk cId="3550188249" sldId="294"/>
        </pc:sldMkLst>
        <pc:spChg chg="mod">
          <ac:chgData name="Simon Mæng Tjørnehøj" userId="S::s.maeng@rn.dk::f3f0de39-2f2c-4442-913c-3ece5b133585" providerId="AD" clId="Web-{9DE2C4D9-5FD9-217D-FF9A-180740F68BC4}" dt="2023-03-21T19:12:14.285" v="1057" actId="20577"/>
          <ac:spMkLst>
            <pc:docMk/>
            <pc:sldMk cId="3550188249" sldId="294"/>
            <ac:spMk id="3" creationId="{00000000-0000-0000-0000-000000000000}"/>
          </ac:spMkLst>
        </pc:spChg>
        <pc:picChg chg="mod">
          <ac:chgData name="Simon Mæng Tjørnehøj" userId="S::s.maeng@rn.dk::f3f0de39-2f2c-4442-913c-3ece5b133585" providerId="AD" clId="Web-{9DE2C4D9-5FD9-217D-FF9A-180740F68BC4}" dt="2023-03-21T19:11:29.332" v="1050" actId="1076"/>
          <ac:picMkLst>
            <pc:docMk/>
            <pc:sldMk cId="3550188249" sldId="294"/>
            <ac:picMk id="4" creationId="{00000000-0000-0000-0000-0000000000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imon Mæng Tjørnehøj" userId="S::s.maeng@rn.dk::f3f0de39-2f2c-4442-913c-3ece5b133585" providerId="AD" clId="Web-{9DE2C4D9-5FD9-217D-FF9A-180740F68BC4}" dt="2023-03-21T19:12:22.628" v="1058"/>
              <pc2:cmMkLst xmlns:pc2="http://schemas.microsoft.com/office/powerpoint/2019/9/main/command">
                <pc:docMk/>
                <pc:sldMk cId="3550188249" sldId="294"/>
                <pc2:cmMk id="{A8BBE129-C6A0-42B5-9509-F9981CF9BDE9}"/>
              </pc2:cmMkLst>
            </pc226:cmChg>
          </p:ext>
        </pc:extLst>
      </pc:sldChg>
      <pc:sldChg chg="del">
        <pc:chgData name="Simon Mæng Tjørnehøj" userId="S::s.maeng@rn.dk::f3f0de39-2f2c-4442-913c-3ece5b133585" providerId="AD" clId="Web-{9DE2C4D9-5FD9-217D-FF9A-180740F68BC4}" dt="2023-03-21T19:03:21.810" v="788"/>
        <pc:sldMkLst>
          <pc:docMk/>
          <pc:sldMk cId="2783098262" sldId="296"/>
        </pc:sldMkLst>
      </pc:sldChg>
      <pc:sldChg chg="del">
        <pc:chgData name="Simon Mæng Tjørnehøj" userId="S::s.maeng@rn.dk::f3f0de39-2f2c-4442-913c-3ece5b133585" providerId="AD" clId="Web-{9DE2C4D9-5FD9-217D-FF9A-180740F68BC4}" dt="2023-03-21T19:03:23.528" v="789"/>
        <pc:sldMkLst>
          <pc:docMk/>
          <pc:sldMk cId="2853162929" sldId="297"/>
        </pc:sldMkLst>
      </pc:sldChg>
      <pc:sldChg chg="modSp modCm">
        <pc:chgData name="Simon Mæng Tjørnehøj" userId="S::s.maeng@rn.dk::f3f0de39-2f2c-4442-913c-3ece5b133585" providerId="AD" clId="Web-{9DE2C4D9-5FD9-217D-FF9A-180740F68BC4}" dt="2023-03-21T18:56:35.723" v="692" actId="20577"/>
        <pc:sldMkLst>
          <pc:docMk/>
          <pc:sldMk cId="3224460435" sldId="299"/>
        </pc:sldMkLst>
        <pc:spChg chg="mod">
          <ac:chgData name="Simon Mæng Tjørnehøj" userId="S::s.maeng@rn.dk::f3f0de39-2f2c-4442-913c-3ece5b133585" providerId="AD" clId="Web-{9DE2C4D9-5FD9-217D-FF9A-180740F68BC4}" dt="2023-03-21T18:56:35.723" v="692" actId="20577"/>
          <ac:spMkLst>
            <pc:docMk/>
            <pc:sldMk cId="3224460435" sldId="299"/>
            <ac:spMk id="14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imon Mæng Tjørnehøj" userId="S::s.maeng@rn.dk::f3f0de39-2f2c-4442-913c-3ece5b133585" providerId="AD" clId="Web-{9DE2C4D9-5FD9-217D-FF9A-180740F68BC4}" dt="2023-03-21T18:56:34.692" v="691"/>
              <pc2:cmMkLst xmlns:pc2="http://schemas.microsoft.com/office/powerpoint/2019/9/main/command">
                <pc:docMk/>
                <pc:sldMk cId="3224460435" sldId="299"/>
                <pc2:cmMk id="{4E4BF2E4-DAE6-4FAE-A23F-550C5B62069A}"/>
              </pc2:cmMkLst>
            </pc226:cmChg>
          </p:ext>
        </pc:extLst>
      </pc:sldChg>
      <pc:sldChg chg="delSp modSp add ord replId addAnim delAnim">
        <pc:chgData name="Simon Mæng Tjørnehøj" userId="S::s.maeng@rn.dk::f3f0de39-2f2c-4442-913c-3ece5b133585" providerId="AD" clId="Web-{9DE2C4D9-5FD9-217D-FF9A-180740F68BC4}" dt="2023-03-21T18:48:15.888" v="567" actId="20577"/>
        <pc:sldMkLst>
          <pc:docMk/>
          <pc:sldMk cId="3100147624" sldId="300"/>
        </pc:sldMkLst>
        <pc:spChg chg="mod">
          <ac:chgData name="Simon Mæng Tjørnehøj" userId="S::s.maeng@rn.dk::f3f0de39-2f2c-4442-913c-3ece5b133585" providerId="AD" clId="Web-{9DE2C4D9-5FD9-217D-FF9A-180740F68BC4}" dt="2023-03-21T18:22:48.649" v="18" actId="20577"/>
          <ac:spMkLst>
            <pc:docMk/>
            <pc:sldMk cId="3100147624" sldId="300"/>
            <ac:spMk id="2" creationId="{00000000-0000-0000-0000-000000000000}"/>
          </ac:spMkLst>
        </pc:spChg>
        <pc:spChg chg="mod">
          <ac:chgData name="Simon Mæng Tjørnehøj" userId="S::s.maeng@rn.dk::f3f0de39-2f2c-4442-913c-3ece5b133585" providerId="AD" clId="Web-{9DE2C4D9-5FD9-217D-FF9A-180740F68BC4}" dt="2023-03-21T18:48:15.888" v="567" actId="20577"/>
          <ac:spMkLst>
            <pc:docMk/>
            <pc:sldMk cId="3100147624" sldId="300"/>
            <ac:spMk id="3" creationId="{00000000-0000-0000-0000-000000000000}"/>
          </ac:spMkLst>
        </pc:spChg>
        <pc:picChg chg="del">
          <ac:chgData name="Simon Mæng Tjørnehøj" userId="S::s.maeng@rn.dk::f3f0de39-2f2c-4442-913c-3ece5b133585" providerId="AD" clId="Web-{9DE2C4D9-5FD9-217D-FF9A-180740F68BC4}" dt="2023-03-21T18:22:49.321" v="19"/>
          <ac:picMkLst>
            <pc:docMk/>
            <pc:sldMk cId="3100147624" sldId="300"/>
            <ac:picMk id="5" creationId="{00000000-0000-0000-0000-000000000000}"/>
          </ac:picMkLst>
        </pc:picChg>
      </pc:sldChg>
      <pc:sldChg chg="add del replId">
        <pc:chgData name="Simon Mæng Tjørnehøj" userId="S::s.maeng@rn.dk::f3f0de39-2f2c-4442-913c-3ece5b133585" providerId="AD" clId="Web-{9DE2C4D9-5FD9-217D-FF9A-180740F68BC4}" dt="2023-03-21T18:40:29.209" v="338"/>
        <pc:sldMkLst>
          <pc:docMk/>
          <pc:sldMk cId="307849641" sldId="301"/>
        </pc:sldMkLst>
      </pc:sldChg>
      <pc:sldChg chg="delSp modSp add replId delAnim">
        <pc:chgData name="Simon Mæng Tjørnehøj" userId="S::s.maeng@rn.dk::f3f0de39-2f2c-4442-913c-3ece5b133585" providerId="AD" clId="Web-{9DE2C4D9-5FD9-217D-FF9A-180740F68BC4}" dt="2023-03-21T19:06:18.213" v="796" actId="20577"/>
        <pc:sldMkLst>
          <pc:docMk/>
          <pc:sldMk cId="1082007044" sldId="301"/>
        </pc:sldMkLst>
        <pc:spChg chg="mod">
          <ac:chgData name="Simon Mæng Tjørnehøj" userId="S::s.maeng@rn.dk::f3f0de39-2f2c-4442-913c-3ece5b133585" providerId="AD" clId="Web-{9DE2C4D9-5FD9-217D-FF9A-180740F68BC4}" dt="2023-03-21T19:06:18.213" v="796" actId="20577"/>
          <ac:spMkLst>
            <pc:docMk/>
            <pc:sldMk cId="1082007044" sldId="301"/>
            <ac:spMk id="2" creationId="{00000000-0000-0000-0000-000000000000}"/>
          </ac:spMkLst>
        </pc:spChg>
        <pc:spChg chg="mod">
          <ac:chgData name="Simon Mæng Tjørnehøj" userId="S::s.maeng@rn.dk::f3f0de39-2f2c-4442-913c-3ece5b133585" providerId="AD" clId="Web-{9DE2C4D9-5FD9-217D-FF9A-180740F68BC4}" dt="2023-03-21T18:51:48.822" v="617" actId="20577"/>
          <ac:spMkLst>
            <pc:docMk/>
            <pc:sldMk cId="1082007044" sldId="301"/>
            <ac:spMk id="3" creationId="{00000000-0000-0000-0000-000000000000}"/>
          </ac:spMkLst>
        </pc:spChg>
        <pc:picChg chg="del">
          <ac:chgData name="Simon Mæng Tjørnehøj" userId="S::s.maeng@rn.dk::f3f0de39-2f2c-4442-913c-3ece5b133585" providerId="AD" clId="Web-{9DE2C4D9-5FD9-217D-FF9A-180740F68BC4}" dt="2023-03-21T18:45:06.297" v="430"/>
          <ac:picMkLst>
            <pc:docMk/>
            <pc:sldMk cId="1082007044" sldId="301"/>
            <ac:picMk id="4" creationId="{00000000-0000-0000-0000-000000000000}"/>
          </ac:picMkLst>
        </pc:picChg>
        <pc:picChg chg="del">
          <ac:chgData name="Simon Mæng Tjørnehøj" userId="S::s.maeng@rn.dk::f3f0de39-2f2c-4442-913c-3ece5b133585" providerId="AD" clId="Web-{9DE2C4D9-5FD9-217D-FF9A-180740F68BC4}" dt="2023-03-21T18:45:07.079" v="431"/>
          <ac:picMkLst>
            <pc:docMk/>
            <pc:sldMk cId="1082007044" sldId="301"/>
            <ac:picMk id="2050" creationId="{00000000-0000-0000-0000-000000000000}"/>
          </ac:picMkLst>
        </pc:picChg>
        <pc:picChg chg="del">
          <ac:chgData name="Simon Mæng Tjørnehøj" userId="S::s.maeng@rn.dk::f3f0de39-2f2c-4442-913c-3ece5b133585" providerId="AD" clId="Web-{9DE2C4D9-5FD9-217D-FF9A-180740F68BC4}" dt="2023-03-21T18:45:10.860" v="432"/>
          <ac:picMkLst>
            <pc:docMk/>
            <pc:sldMk cId="1082007044" sldId="301"/>
            <ac:picMk id="2052" creationId="{00000000-0000-0000-0000-000000000000}"/>
          </ac:picMkLst>
        </pc:picChg>
        <pc:picChg chg="del">
          <ac:chgData name="Simon Mæng Tjørnehøj" userId="S::s.maeng@rn.dk::f3f0de39-2f2c-4442-913c-3ece5b133585" providerId="AD" clId="Web-{9DE2C4D9-5FD9-217D-FF9A-180740F68BC4}" dt="2023-03-21T18:45:10.875" v="433"/>
          <ac:picMkLst>
            <pc:docMk/>
            <pc:sldMk cId="1082007044" sldId="301"/>
            <ac:picMk id="2054" creationId="{00000000-0000-0000-0000-000000000000}"/>
          </ac:picMkLst>
        </pc:picChg>
        <pc:picChg chg="del">
          <ac:chgData name="Simon Mæng Tjørnehøj" userId="S::s.maeng@rn.dk::f3f0de39-2f2c-4442-913c-3ece5b133585" providerId="AD" clId="Web-{9DE2C4D9-5FD9-217D-FF9A-180740F68BC4}" dt="2023-03-21T18:45:10.891" v="434"/>
          <ac:picMkLst>
            <pc:docMk/>
            <pc:sldMk cId="1082007044" sldId="301"/>
            <ac:picMk id="2056" creationId="{00000000-0000-0000-0000-000000000000}"/>
          </ac:picMkLst>
        </pc:picChg>
      </pc:sldChg>
      <pc:sldChg chg="add del ord replId">
        <pc:chgData name="Simon Mæng Tjørnehøj" userId="S::s.maeng@rn.dk::f3f0de39-2f2c-4442-913c-3ece5b133585" providerId="AD" clId="Web-{9DE2C4D9-5FD9-217D-FF9A-180740F68BC4}" dt="2023-03-21T18:27:25.738" v="125"/>
        <pc:sldMkLst>
          <pc:docMk/>
          <pc:sldMk cId="4281600658" sldId="30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da-DK" smtClean="0"/>
              <a:t>14.08.2025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edit</a:t>
            </a:r>
            <a:r>
              <a:rPr lang="da-DK"/>
              <a:t> Master </a:t>
            </a:r>
            <a:r>
              <a:rPr lang="da-DK" err="1"/>
              <a:t>text</a:t>
            </a:r>
            <a:r>
              <a:rPr lang="da-DK"/>
              <a:t> styles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82180">
              <a:defRPr/>
            </a:pPr>
            <a:r>
              <a:rPr lang="da-DK" b="1"/>
              <a:t>Tag</a:t>
            </a:r>
            <a:r>
              <a:rPr lang="da-DK" b="1" baseline="0"/>
              <a:t> følgende ting med ind i klasselokalet:</a:t>
            </a:r>
          </a:p>
          <a:p>
            <a:pPr defTabSz="982180">
              <a:defRPr/>
            </a:pPr>
            <a:r>
              <a:rPr lang="da-DK" b="0" baseline="0"/>
              <a:t>Modulmappen</a:t>
            </a:r>
          </a:p>
          <a:p>
            <a:pPr defTabSz="1063897">
              <a:defRPr/>
            </a:pPr>
            <a:endParaRPr lang="da-DK" baseline="0"/>
          </a:p>
          <a:p>
            <a:pPr defTabSz="1063897">
              <a:defRPr/>
            </a:pPr>
            <a:r>
              <a:rPr lang="da-DK" b="1" baseline="0"/>
              <a:t>Ting, der skal findes frem til øvelserne:</a:t>
            </a:r>
            <a:endParaRPr lang="da-DK" baseline="0"/>
          </a:p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7990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="1" baseline="0"/>
              <a:t>Tranebærsaft: 	</a:t>
            </a:r>
          </a:p>
          <a:p>
            <a:r>
              <a:rPr lang="da-DK"/>
              <a:t>Saften forhindrer cirka halvdelen af de typer bakterier, som kan føre til blærebetændelse, i at sætte sig fast blæreslimhinden. </a:t>
            </a:r>
          </a:p>
          <a:p>
            <a:r>
              <a:rPr lang="da-DK"/>
              <a:t>Resten af bakterierne virker det ikke på«, siger professor Niels Høiby, professor (politikken 2009)</a:t>
            </a:r>
          </a:p>
          <a:p>
            <a:endParaRPr lang="da-DK" baseline="0"/>
          </a:p>
          <a:p>
            <a:r>
              <a:rPr lang="da-DK" baseline="0"/>
              <a:t>Derfor er der lidt diskussion om det virker – men det skader ikke (og de får jo væsken)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025D-18D7-438C-80C4-034AAD1CED65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8455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a-DK" b="1"/>
              <a:t>Bækken/kolbe:</a:t>
            </a:r>
          </a:p>
          <a:p>
            <a:pPr>
              <a:buNone/>
            </a:pPr>
            <a:endParaRPr lang="da-DK"/>
          </a:p>
          <a:p>
            <a:pPr>
              <a:buNone/>
            </a:pPr>
            <a:r>
              <a:rPr lang="da-DK" b="1"/>
              <a:t>Bækkenstol:	</a:t>
            </a:r>
            <a:r>
              <a:rPr lang="da-DK"/>
              <a:t>	</a:t>
            </a:r>
          </a:p>
          <a:p>
            <a:pPr>
              <a:buNone/>
            </a:pPr>
            <a:r>
              <a:rPr lang="da-DK"/>
              <a:t>Vigtigt</a:t>
            </a:r>
            <a:r>
              <a:rPr lang="da-DK" baseline="0"/>
              <a:t> at låse den!</a:t>
            </a:r>
          </a:p>
          <a:p>
            <a:pPr>
              <a:buNone/>
            </a:pPr>
            <a:endParaRPr lang="da-DK" baseline="0"/>
          </a:p>
          <a:p>
            <a:pPr>
              <a:buNone/>
            </a:pPr>
            <a:r>
              <a:rPr lang="da-DK" b="1" baseline="0"/>
              <a:t>Ble:</a:t>
            </a:r>
            <a:r>
              <a:rPr lang="da-DK" baseline="0"/>
              <a:t>		</a:t>
            </a:r>
          </a:p>
          <a:p>
            <a:pPr>
              <a:buNone/>
            </a:pPr>
            <a:r>
              <a:rPr lang="da-DK" baseline="0"/>
              <a:t>Lad ALDRIG en patient tisse i bleen, fordi man har travlt.</a:t>
            </a:r>
          </a:p>
          <a:p>
            <a:pPr>
              <a:buNone/>
            </a:pPr>
            <a:endParaRPr lang="da-DK" baseline="0"/>
          </a:p>
          <a:p>
            <a:pPr>
              <a:buNone/>
            </a:pPr>
            <a:r>
              <a:rPr lang="da-DK" b="1" baseline="0" err="1"/>
              <a:t>Uridom</a:t>
            </a:r>
            <a:r>
              <a:rPr lang="da-DK" b="1" baseline="0"/>
              <a:t>:</a:t>
            </a:r>
          </a:p>
          <a:p>
            <a:pPr>
              <a:buNone/>
            </a:pPr>
            <a:r>
              <a:rPr lang="da-DK" baseline="0"/>
              <a:t>	</a:t>
            </a:r>
          </a:p>
          <a:p>
            <a:pPr>
              <a:buNone/>
            </a:pPr>
            <a:r>
              <a:rPr lang="da-DK" b="1" baseline="0"/>
              <a:t>KAD/RIK/SIK:</a:t>
            </a:r>
            <a:r>
              <a:rPr lang="da-DK" baseline="0"/>
              <a:t>		</a:t>
            </a:r>
          </a:p>
          <a:p>
            <a:pPr>
              <a:buNone/>
            </a:pPr>
            <a:r>
              <a:rPr lang="da-DK" b="1" baseline="0" err="1"/>
              <a:t>K</a:t>
            </a:r>
            <a:r>
              <a:rPr lang="da-DK" baseline="0" err="1"/>
              <a:t>atheter</a:t>
            </a:r>
            <a:r>
              <a:rPr lang="da-DK" baseline="0"/>
              <a:t> </a:t>
            </a:r>
            <a:r>
              <a:rPr lang="da-DK" b="1" baseline="0"/>
              <a:t>á</a:t>
            </a:r>
            <a:r>
              <a:rPr lang="da-DK" baseline="0"/>
              <a:t> </a:t>
            </a:r>
            <a:r>
              <a:rPr lang="da-DK" b="1" baseline="0" err="1"/>
              <a:t>d</a:t>
            </a:r>
            <a:r>
              <a:rPr lang="da-DK" baseline="0" err="1"/>
              <a:t>emeure</a:t>
            </a:r>
            <a:r>
              <a:rPr lang="da-DK" baseline="0"/>
              <a:t> / </a:t>
            </a:r>
            <a:r>
              <a:rPr lang="da-DK" b="1" baseline="0"/>
              <a:t>R</a:t>
            </a:r>
            <a:r>
              <a:rPr lang="da-DK" baseline="0"/>
              <a:t>en </a:t>
            </a:r>
            <a:r>
              <a:rPr lang="da-DK" b="1" baseline="0"/>
              <a:t>i</a:t>
            </a:r>
            <a:r>
              <a:rPr lang="da-DK" baseline="0"/>
              <a:t>ntermitterende </a:t>
            </a:r>
            <a:r>
              <a:rPr lang="da-DK" b="1" baseline="0" err="1"/>
              <a:t>k</a:t>
            </a:r>
            <a:r>
              <a:rPr lang="da-DK" baseline="0" err="1"/>
              <a:t>ateterisation</a:t>
            </a:r>
            <a:r>
              <a:rPr lang="da-DK" baseline="0"/>
              <a:t> / </a:t>
            </a:r>
            <a:r>
              <a:rPr lang="da-DK" b="1" baseline="0"/>
              <a:t>S</a:t>
            </a:r>
            <a:r>
              <a:rPr lang="da-DK" baseline="0"/>
              <a:t>teril </a:t>
            </a:r>
            <a:r>
              <a:rPr lang="da-DK" b="1" baseline="0"/>
              <a:t>i</a:t>
            </a:r>
            <a:r>
              <a:rPr lang="da-DK" baseline="0"/>
              <a:t>ntermitterende </a:t>
            </a:r>
            <a:r>
              <a:rPr lang="da-DK" b="1" baseline="0" err="1"/>
              <a:t>k</a:t>
            </a:r>
            <a:r>
              <a:rPr lang="da-DK" baseline="0" err="1"/>
              <a:t>ateterisation</a:t>
            </a:r>
            <a:endParaRPr lang="da-DK" baseline="0"/>
          </a:p>
          <a:p>
            <a:pPr>
              <a:buNone/>
            </a:pPr>
            <a:endParaRPr lang="da-DK" baseline="0"/>
          </a:p>
          <a:p>
            <a:pPr>
              <a:buNone/>
            </a:pPr>
            <a:r>
              <a:rPr lang="da-DK" b="1" baseline="0" err="1"/>
              <a:t>Suprapubis</a:t>
            </a:r>
            <a:r>
              <a:rPr lang="da-DK" b="1" baseline="0"/>
              <a:t>/</a:t>
            </a:r>
            <a:r>
              <a:rPr lang="da-DK" b="1" baseline="0" err="1"/>
              <a:t>nefrostomi</a:t>
            </a:r>
            <a:r>
              <a:rPr lang="da-DK" b="1" baseline="0"/>
              <a:t>:</a:t>
            </a:r>
            <a:r>
              <a:rPr lang="da-DK" baseline="0"/>
              <a:t>	</a:t>
            </a:r>
            <a:r>
              <a:rPr lang="da-DK"/>
              <a:t>	</a:t>
            </a:r>
            <a:endParaRPr lang="da-DK" baseline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025D-18D7-438C-80C4-034AAD1CED65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5122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="1" dirty="0"/>
              <a:t>KAD:</a:t>
            </a:r>
            <a:r>
              <a:rPr lang="da-DK" dirty="0"/>
              <a:t>	</a:t>
            </a:r>
          </a:p>
          <a:p>
            <a:r>
              <a:rPr lang="da-DK" dirty="0"/>
              <a:t>Soigneres dagligt.</a:t>
            </a:r>
            <a:r>
              <a:rPr lang="da-DK" baseline="0" dirty="0"/>
              <a:t> </a:t>
            </a:r>
          </a:p>
          <a:p>
            <a:r>
              <a:rPr lang="da-DK" baseline="0" dirty="0"/>
              <a:t>Undgå afklemning af </a:t>
            </a:r>
            <a:r>
              <a:rPr lang="da-DK" baseline="0" dirty="0" err="1"/>
              <a:t>katheterslangen</a:t>
            </a:r>
            <a:r>
              <a:rPr lang="da-DK" baseline="0" dirty="0"/>
              <a:t> – Ved afklemning klager patienterne tit over, at de skal tisse.</a:t>
            </a:r>
          </a:p>
          <a:p>
            <a:r>
              <a:rPr lang="da-DK" baseline="0" dirty="0"/>
              <a:t>Undgå at skille </a:t>
            </a:r>
            <a:r>
              <a:rPr lang="da-DK" baseline="0" dirty="0" err="1"/>
              <a:t>katheterslange</a:t>
            </a:r>
            <a:r>
              <a:rPr lang="da-DK" baseline="0" dirty="0"/>
              <a:t> og pose unødigt – det øger risikoen for infektioner</a:t>
            </a:r>
          </a:p>
          <a:p>
            <a:r>
              <a:rPr lang="da-DK" baseline="0" dirty="0"/>
              <a:t>Urinposen tømmes ved behov via en bundventil – aftørres med </a:t>
            </a:r>
            <a:r>
              <a:rPr lang="da-DK" baseline="0" dirty="0" err="1"/>
              <a:t>engangsserviet</a:t>
            </a:r>
            <a:r>
              <a:rPr lang="da-DK" baseline="0" dirty="0"/>
              <a:t>. Husk at lukke bundventilen igen.</a:t>
            </a:r>
          </a:p>
          <a:p>
            <a:r>
              <a:rPr lang="da-DK" baseline="0" dirty="0"/>
              <a:t>Posen skiftes 1 gang ugentlig eller efter behov. </a:t>
            </a:r>
          </a:p>
          <a:p>
            <a:endParaRPr lang="da-DK" baseline="0" dirty="0"/>
          </a:p>
          <a:p>
            <a:r>
              <a:rPr lang="da-DK" baseline="0" dirty="0"/>
              <a:t>Demonstration af </a:t>
            </a:r>
            <a:r>
              <a:rPr lang="da-DK" baseline="0" dirty="0" err="1"/>
              <a:t>Katheterpose</a:t>
            </a:r>
            <a:r>
              <a:rPr lang="da-DK" baseline="0" dirty="0"/>
              <a:t> – evt i ”praksisrummet”</a:t>
            </a:r>
            <a:endParaRPr lang="da-DK" dirty="0"/>
          </a:p>
          <a:p>
            <a:r>
              <a:rPr lang="da-DK" dirty="0"/>
              <a:t>	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025D-18D7-438C-80C4-034AAD1CED65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5384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b="1" dirty="0"/>
              <a:t>Hyppighed:</a:t>
            </a:r>
            <a:r>
              <a:rPr lang="da-DK" dirty="0"/>
              <a:t>	</a:t>
            </a:r>
          </a:p>
          <a:p>
            <a:r>
              <a:rPr lang="da-DK" dirty="0"/>
              <a:t>Fra 3 gange om dagen til hver 3. dag. Obs patientens normale afføringsmønster</a:t>
            </a:r>
          </a:p>
          <a:p>
            <a:endParaRPr lang="da-DK" dirty="0"/>
          </a:p>
          <a:p>
            <a:r>
              <a:rPr lang="da-DK" b="1" dirty="0"/>
              <a:t>Farve:</a:t>
            </a:r>
            <a:r>
              <a:rPr lang="da-DK" dirty="0"/>
              <a:t>	</a:t>
            </a:r>
          </a:p>
          <a:p>
            <a:r>
              <a:rPr lang="da-DK" dirty="0"/>
              <a:t>Brun = normal (</a:t>
            </a:r>
            <a:r>
              <a:rPr lang="da-DK" dirty="0" err="1"/>
              <a:t>pga</a:t>
            </a:r>
            <a:r>
              <a:rPr lang="da-DK" dirty="0"/>
              <a:t> bilirubin)</a:t>
            </a:r>
          </a:p>
          <a:p>
            <a:r>
              <a:rPr lang="da-DK" dirty="0"/>
              <a:t>Lys/kitfarvet = Galdevejsobstruktion</a:t>
            </a:r>
          </a:p>
          <a:p>
            <a:r>
              <a:rPr lang="da-DK" dirty="0"/>
              <a:t>Sort – klistret</a:t>
            </a:r>
            <a:r>
              <a:rPr lang="da-DK" baseline="0" dirty="0"/>
              <a:t> = </a:t>
            </a:r>
            <a:r>
              <a:rPr lang="da-DK" baseline="0" dirty="0" err="1"/>
              <a:t>Melæna</a:t>
            </a:r>
            <a:r>
              <a:rPr lang="da-DK" baseline="0" dirty="0"/>
              <a:t> (fordøjet blod)</a:t>
            </a:r>
          </a:p>
          <a:p>
            <a:r>
              <a:rPr lang="da-DK" baseline="0" dirty="0"/>
              <a:t>Sort – mat = Jerntilskud</a:t>
            </a:r>
          </a:p>
          <a:p>
            <a:r>
              <a:rPr lang="da-DK" baseline="0" dirty="0"/>
              <a:t>Rød = Blødning</a:t>
            </a:r>
          </a:p>
          <a:p>
            <a:endParaRPr lang="da-DK" dirty="0"/>
          </a:p>
          <a:p>
            <a:r>
              <a:rPr lang="da-DK" b="1" dirty="0"/>
              <a:t>Konsistens:	</a:t>
            </a:r>
          </a:p>
          <a:p>
            <a:r>
              <a:rPr lang="da-DK" dirty="0"/>
              <a:t>Gennemgang af Bristolskalaen</a:t>
            </a:r>
          </a:p>
          <a:p>
            <a:endParaRPr lang="da-DK" dirty="0"/>
          </a:p>
          <a:p>
            <a:r>
              <a:rPr lang="da-DK" b="1" dirty="0"/>
              <a:t>Inkontinens:	</a:t>
            </a:r>
          </a:p>
          <a:p>
            <a:r>
              <a:rPr lang="da-DK" dirty="0"/>
              <a:t>Kan skyldes lammelser,</a:t>
            </a:r>
            <a:r>
              <a:rPr lang="da-DK" baseline="0" dirty="0"/>
              <a:t> demens, sygdomme i nervesystemet m.m.</a:t>
            </a:r>
          </a:p>
          <a:p>
            <a:r>
              <a:rPr lang="da-DK" baseline="0" dirty="0"/>
              <a:t>Obs 	</a:t>
            </a:r>
          </a:p>
          <a:p>
            <a:r>
              <a:rPr lang="da-DK" baseline="0" dirty="0"/>
              <a:t>Opøve fast afføringsmønster</a:t>
            </a:r>
          </a:p>
          <a:p>
            <a:r>
              <a:rPr lang="da-DK" baseline="0" dirty="0"/>
              <a:t>Ble?</a:t>
            </a:r>
          </a:p>
          <a:p>
            <a:r>
              <a:rPr lang="da-DK" baseline="0" dirty="0"/>
              <a:t>Fækalpose? </a:t>
            </a:r>
          </a:p>
          <a:p>
            <a:br>
              <a:rPr lang="da-DK" baseline="0" dirty="0"/>
            </a:br>
            <a:r>
              <a:rPr lang="da-DK" b="1" baseline="0" dirty="0"/>
              <a:t>Etik:</a:t>
            </a:r>
            <a:r>
              <a:rPr lang="da-DK" baseline="0" dirty="0"/>
              <a:t>	</a:t>
            </a:r>
          </a:p>
          <a:p>
            <a:r>
              <a:rPr lang="da-DK" baseline="0" dirty="0"/>
              <a:t>Tabubelagt</a:t>
            </a:r>
          </a:p>
          <a:p>
            <a:r>
              <a:rPr lang="da-DK" baseline="0" dirty="0"/>
              <a:t>Ildelugtende</a:t>
            </a:r>
          </a:p>
          <a:p>
            <a:r>
              <a:rPr lang="da-DK" baseline="0" dirty="0"/>
              <a:t>Lyde</a:t>
            </a:r>
          </a:p>
          <a:p>
            <a:r>
              <a:rPr lang="da-DK" baseline="0" dirty="0"/>
              <a:t>Skal håndteres professionelt </a:t>
            </a:r>
          </a:p>
          <a:p>
            <a:r>
              <a:rPr lang="da-DK" baseline="0" dirty="0"/>
              <a:t>sende medpatienter/pårørende ud, udluftning, affald fjernes fra stuen, giv patienten mulighed for at vaske hænder.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025D-18D7-438C-80C4-034AAD1CED65}" type="slidenum">
              <a:rPr lang="da-DK" smtClean="0"/>
              <a:pPr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8816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b="1" dirty="0"/>
              <a:t>Obstipation</a:t>
            </a:r>
          </a:p>
          <a:p>
            <a:endParaRPr lang="da-DK" b="1" dirty="0"/>
          </a:p>
          <a:p>
            <a:r>
              <a:rPr lang="da-DK" b="1" dirty="0"/>
              <a:t>Årsager:	</a:t>
            </a:r>
          </a:p>
          <a:p>
            <a:r>
              <a:rPr lang="da-DK" dirty="0"/>
              <a:t>Ændrede</a:t>
            </a:r>
            <a:r>
              <a:rPr lang="da-DK" baseline="0" dirty="0"/>
              <a:t> toiletforhold</a:t>
            </a:r>
          </a:p>
          <a:p>
            <a:r>
              <a:rPr lang="da-DK" baseline="0" dirty="0"/>
              <a:t>Sengeleje / immobilisation</a:t>
            </a:r>
          </a:p>
          <a:p>
            <a:r>
              <a:rPr lang="da-DK" baseline="0" dirty="0"/>
              <a:t>Dehydrering</a:t>
            </a:r>
          </a:p>
          <a:p>
            <a:r>
              <a:rPr lang="da-DK" baseline="0" dirty="0"/>
              <a:t>Medicin (morfin → nedsætter tarmperistaltikken → forlænget ophold i tarmen → ↑ reabsorption af væske</a:t>
            </a:r>
          </a:p>
          <a:p>
            <a:r>
              <a:rPr lang="da-DK" baseline="0" dirty="0"/>
              <a:t>Mekaniske årsager (ex. Kræft)</a:t>
            </a:r>
          </a:p>
          <a:p>
            <a:endParaRPr lang="da-DK" baseline="0" dirty="0"/>
          </a:p>
          <a:p>
            <a:r>
              <a:rPr lang="da-DK" b="1" baseline="0" dirty="0"/>
              <a:t>Komplikationer: </a:t>
            </a:r>
          </a:p>
          <a:p>
            <a:r>
              <a:rPr lang="da-DK" baseline="0" dirty="0"/>
              <a:t>Rifter</a:t>
            </a:r>
          </a:p>
          <a:p>
            <a:r>
              <a:rPr lang="da-DK" baseline="0" dirty="0"/>
              <a:t>Hæmorider</a:t>
            </a:r>
          </a:p>
          <a:p>
            <a:r>
              <a:rPr lang="da-DK" baseline="0" dirty="0"/>
              <a:t>Madlede</a:t>
            </a:r>
          </a:p>
          <a:p>
            <a:r>
              <a:rPr lang="da-DK" baseline="0" dirty="0"/>
              <a:t>Opkastninger / oppustethed</a:t>
            </a:r>
          </a:p>
          <a:p>
            <a:r>
              <a:rPr lang="da-DK" baseline="0" dirty="0"/>
              <a:t>Smerter</a:t>
            </a:r>
          </a:p>
          <a:p>
            <a:r>
              <a:rPr lang="da-DK" baseline="0" dirty="0"/>
              <a:t>	</a:t>
            </a:r>
          </a:p>
          <a:p>
            <a:r>
              <a:rPr lang="da-DK" b="1" baseline="0" dirty="0"/>
              <a:t>Behandling:</a:t>
            </a:r>
            <a:r>
              <a:rPr lang="da-DK" baseline="0" dirty="0"/>
              <a:t>	</a:t>
            </a:r>
          </a:p>
          <a:p>
            <a:r>
              <a:rPr lang="da-DK" baseline="0" dirty="0"/>
              <a:t>Kost – fiber, svesker, tørret frugt</a:t>
            </a:r>
          </a:p>
          <a:p>
            <a:r>
              <a:rPr lang="da-DK" baseline="0" dirty="0"/>
              <a:t>Væske</a:t>
            </a:r>
          </a:p>
          <a:p>
            <a:r>
              <a:rPr lang="da-DK" baseline="0" dirty="0"/>
              <a:t>Mobilisering</a:t>
            </a:r>
          </a:p>
          <a:p>
            <a:r>
              <a:rPr lang="da-DK" baseline="0" dirty="0"/>
              <a:t>Faste toilettider</a:t>
            </a:r>
          </a:p>
          <a:p>
            <a:r>
              <a:rPr lang="da-DK" baseline="0" dirty="0"/>
              <a:t>Gøre situationen så komfortabel for patienten som mulig </a:t>
            </a:r>
          </a:p>
          <a:p>
            <a:r>
              <a:rPr lang="da-DK" baseline="0" dirty="0"/>
              <a:t>Laksantia	</a:t>
            </a:r>
          </a:p>
          <a:p>
            <a:endParaRPr lang="da-DK" baseline="0" dirty="0"/>
          </a:p>
          <a:p>
            <a:endParaRPr lang="da-DK" baseline="0" dirty="0"/>
          </a:p>
          <a:p>
            <a:r>
              <a:rPr lang="da-DK" sz="2400" b="1" baseline="0" dirty="0" err="1"/>
              <a:t>Diaré</a:t>
            </a:r>
            <a:endParaRPr lang="da-DK" sz="2400" b="1" baseline="0" dirty="0"/>
          </a:p>
          <a:p>
            <a:endParaRPr lang="da-DK" b="1" baseline="0" dirty="0"/>
          </a:p>
          <a:p>
            <a:r>
              <a:rPr lang="da-DK" b="1" baseline="0" dirty="0"/>
              <a:t>Årsager:</a:t>
            </a:r>
            <a:r>
              <a:rPr lang="da-DK" baseline="0" dirty="0"/>
              <a:t>	</a:t>
            </a:r>
          </a:p>
          <a:p>
            <a:r>
              <a:rPr lang="da-DK" baseline="0" dirty="0"/>
              <a:t>Infektioner</a:t>
            </a:r>
          </a:p>
          <a:p>
            <a:r>
              <a:rPr lang="da-DK" baseline="0" dirty="0"/>
              <a:t>Betændelser</a:t>
            </a:r>
          </a:p>
          <a:p>
            <a:r>
              <a:rPr lang="da-DK" baseline="0" dirty="0"/>
              <a:t>Sygdomme</a:t>
            </a:r>
          </a:p>
          <a:p>
            <a:r>
              <a:rPr lang="da-DK" baseline="0" dirty="0"/>
              <a:t>Medicin</a:t>
            </a:r>
          </a:p>
          <a:p>
            <a:endParaRPr lang="da-DK" baseline="0" dirty="0"/>
          </a:p>
          <a:p>
            <a:r>
              <a:rPr lang="da-DK" b="1" baseline="0" dirty="0"/>
              <a:t>Komplikationer: </a:t>
            </a:r>
          </a:p>
          <a:p>
            <a:r>
              <a:rPr lang="da-DK" baseline="0" dirty="0"/>
              <a:t>Dehydrering</a:t>
            </a:r>
          </a:p>
          <a:p>
            <a:r>
              <a:rPr lang="da-DK" baseline="0" dirty="0"/>
              <a:t>Underernæring</a:t>
            </a:r>
          </a:p>
          <a:p>
            <a:endParaRPr lang="da-DK" baseline="0" dirty="0"/>
          </a:p>
          <a:p>
            <a:r>
              <a:rPr lang="da-DK" b="1" baseline="0" dirty="0"/>
              <a:t>Behandling:	</a:t>
            </a:r>
          </a:p>
          <a:p>
            <a:r>
              <a:rPr lang="da-DK" baseline="0" dirty="0"/>
              <a:t>Medicin</a:t>
            </a:r>
          </a:p>
          <a:p>
            <a:r>
              <a:rPr lang="da-DK" baseline="0" dirty="0"/>
              <a:t>Væske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025D-18D7-438C-80C4-034AAD1CED65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520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025D-18D7-438C-80C4-034AAD1CED65}" type="slidenum">
              <a:rPr lang="da-DK" smtClean="0"/>
              <a:pPr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575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altLang="da-DK" dirty="0">
                <a:ea typeface="ＭＳ Ｐゴシック" panose="020B0600070205080204" pitchFamily="34" charset="-128"/>
              </a:rPr>
              <a:t>Hæmorider</a:t>
            </a:r>
            <a:r>
              <a:rPr lang="da-DK" altLang="da-DK" baseline="0" dirty="0">
                <a:ea typeface="ＭＳ Ｐゴシック" panose="020B0600070205080204" pitchFamily="34" charset="-128"/>
              </a:rPr>
              <a:t> er </a:t>
            </a:r>
            <a:r>
              <a:rPr lang="da-DK" altLang="da-DK" baseline="0" dirty="0" err="1">
                <a:ea typeface="ＭＳ Ｐゴシック" panose="020B0600070205080204" pitchFamily="34" charset="-128"/>
              </a:rPr>
              <a:t>varikøse</a:t>
            </a:r>
            <a:r>
              <a:rPr lang="da-DK" altLang="da-DK" baseline="0" dirty="0">
                <a:ea typeface="ＭＳ Ｐゴシック" panose="020B0600070205080204" pitchFamily="34" charset="-128"/>
              </a:rPr>
              <a:t> udvidelser af </a:t>
            </a:r>
            <a:r>
              <a:rPr lang="da-DK" altLang="da-DK" baseline="0" dirty="0" err="1">
                <a:ea typeface="ＭＳ Ｐゴシック" panose="020B0600070205080204" pitchFamily="34" charset="-128"/>
              </a:rPr>
              <a:t>analkanalens</a:t>
            </a:r>
            <a:r>
              <a:rPr lang="da-DK" altLang="da-DK" baseline="0" dirty="0">
                <a:ea typeface="ＭＳ Ｐゴシック" panose="020B0600070205080204" pitchFamily="34" charset="-128"/>
              </a:rPr>
              <a:t> vener.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>
                <a:ea typeface="ＭＳ Ｐゴシック" panose="020B0600070205080204" pitchFamily="34" charset="-128"/>
              </a:rPr>
              <a:t>De kan både være interne og externa. </a:t>
            </a:r>
          </a:p>
          <a:p>
            <a:pPr eaLnBrk="1" hangingPunct="1">
              <a:spcBef>
                <a:spcPct val="0"/>
              </a:spcBef>
            </a:pPr>
            <a:endParaRPr lang="da-DK" altLang="da-DK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da-DK" altLang="da-DK" b="1" dirty="0">
                <a:ea typeface="ＭＳ Ｐゴシック" panose="020B0600070205080204" pitchFamily="34" charset="-128"/>
              </a:rPr>
              <a:t>Årsager:</a:t>
            </a:r>
            <a:r>
              <a:rPr lang="da-DK" altLang="da-DK" dirty="0">
                <a:ea typeface="ＭＳ Ｐゴシック" panose="020B060007020508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>
                <a:ea typeface="ＭＳ Ｐゴシック" panose="020B0600070205080204" pitchFamily="34" charset="-128"/>
              </a:rPr>
              <a:t>Stillesiddende</a:t>
            </a:r>
            <a:r>
              <a:rPr lang="da-DK" altLang="da-DK" baseline="0" dirty="0">
                <a:ea typeface="ＭＳ Ｐゴシック" panose="020B0600070205080204" pitchFamily="34" charset="-128"/>
              </a:rPr>
              <a:t> arbejde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baseline="0" dirty="0">
                <a:ea typeface="ＭＳ Ｐゴシック" panose="020B0600070205080204" pitchFamily="34" charset="-128"/>
              </a:rPr>
              <a:t>Obstipation og diarré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baseline="0" dirty="0">
                <a:ea typeface="ＭＳ Ｐゴシック" panose="020B0600070205080204" pitchFamily="34" charset="-128"/>
              </a:rPr>
              <a:t>Venøs stase </a:t>
            </a:r>
            <a:r>
              <a:rPr lang="da-DK" altLang="da-DK" baseline="0" dirty="0" err="1">
                <a:ea typeface="ＭＳ Ｐゴシック" panose="020B0600070205080204" pitchFamily="34" charset="-128"/>
              </a:rPr>
              <a:t>pga</a:t>
            </a:r>
            <a:r>
              <a:rPr lang="da-DK" altLang="da-DK" baseline="0" dirty="0">
                <a:ea typeface="ＭＳ Ｐゴシック" panose="020B0600070205080204" pitchFamily="34" charset="-128"/>
              </a:rPr>
              <a:t> </a:t>
            </a:r>
            <a:r>
              <a:rPr lang="da-DK" altLang="da-DK" baseline="0" dirty="0" err="1">
                <a:ea typeface="ＭＳ Ｐゴシック" panose="020B0600070205080204" pitchFamily="34" charset="-128"/>
              </a:rPr>
              <a:t>levercirrhose</a:t>
            </a:r>
            <a:r>
              <a:rPr lang="da-DK" altLang="da-DK" baseline="0" dirty="0">
                <a:ea typeface="ＭＳ Ｐゴシック" panose="020B0600070205080204" pitchFamily="34" charset="-128"/>
              </a:rPr>
              <a:t> og graviditet</a:t>
            </a:r>
          </a:p>
          <a:p>
            <a:pPr eaLnBrk="1" hangingPunct="1">
              <a:spcBef>
                <a:spcPct val="0"/>
              </a:spcBef>
            </a:pPr>
            <a:endParaRPr lang="da-DK" altLang="da-DK" baseline="0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da-DK" altLang="da-DK" b="1" baseline="0" dirty="0">
                <a:ea typeface="ＭＳ Ｐゴシック" panose="020B0600070205080204" pitchFamily="34" charset="-128"/>
              </a:rPr>
              <a:t>Symptomer:</a:t>
            </a:r>
            <a:r>
              <a:rPr lang="da-DK" altLang="da-DK" baseline="0" dirty="0">
                <a:ea typeface="ＭＳ Ｐゴシック" panose="020B060007020508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baseline="0" dirty="0">
                <a:ea typeface="ＭＳ Ｐゴシック" panose="020B0600070205080204" pitchFamily="34" charset="-128"/>
              </a:rPr>
              <a:t>Kløe og smerter i </a:t>
            </a:r>
            <a:r>
              <a:rPr lang="da-DK" altLang="da-DK" baseline="0" dirty="0" err="1">
                <a:ea typeface="ＭＳ Ｐゴシック" panose="020B0600070205080204" pitchFamily="34" charset="-128"/>
              </a:rPr>
              <a:t>analkanalen</a:t>
            </a:r>
            <a:endParaRPr lang="da-DK" altLang="da-DK" baseline="0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da-DK" altLang="da-DK" baseline="0" dirty="0">
                <a:ea typeface="ＭＳ Ｐゴシック" panose="020B0600070205080204" pitchFamily="34" charset="-128"/>
              </a:rPr>
              <a:t>Perianal fugtighed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baseline="0" dirty="0">
                <a:ea typeface="ＭＳ Ｐゴシック" panose="020B0600070205080204" pitchFamily="34" charset="-128"/>
              </a:rPr>
              <a:t>Blødning</a:t>
            </a:r>
          </a:p>
          <a:p>
            <a:pPr eaLnBrk="1" hangingPunct="1">
              <a:spcBef>
                <a:spcPct val="0"/>
              </a:spcBef>
            </a:pPr>
            <a:endParaRPr lang="da-DK" altLang="da-DK" baseline="0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da-DK" altLang="da-DK" b="1" baseline="0" dirty="0">
                <a:ea typeface="ＭＳ Ｐゴシック" panose="020B0600070205080204" pitchFamily="34" charset="-128"/>
              </a:rPr>
              <a:t>Behandling:</a:t>
            </a:r>
            <a:r>
              <a:rPr lang="da-DK" altLang="da-DK" baseline="0" dirty="0">
                <a:ea typeface="ＭＳ Ｐゴシック" panose="020B060007020508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baseline="0" dirty="0">
                <a:ea typeface="ＭＳ Ｐゴシック" panose="020B0600070205080204" pitchFamily="34" charset="-128"/>
              </a:rPr>
              <a:t>Salve eller stikpiller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baseline="0" dirty="0">
                <a:ea typeface="ＭＳ Ｐゴシック" panose="020B0600070205080204" pitchFamily="34" charset="-128"/>
              </a:rPr>
              <a:t>Operation</a:t>
            </a:r>
          </a:p>
          <a:p>
            <a:pPr eaLnBrk="1" hangingPunct="1">
              <a:spcBef>
                <a:spcPct val="0"/>
              </a:spcBef>
            </a:pPr>
            <a:endParaRPr lang="da-DK" altLang="da-DK" baseline="0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da-DK" altLang="da-DK" b="1" baseline="0" dirty="0">
                <a:ea typeface="ＭＳ Ｐゴシック" panose="020B0600070205080204" pitchFamily="34" charset="-128"/>
              </a:rPr>
              <a:t>Sygepleje:</a:t>
            </a:r>
            <a:r>
              <a:rPr lang="da-DK" altLang="da-DK" baseline="0" dirty="0">
                <a:ea typeface="ＭＳ Ｐゴシック" panose="020B060007020508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baseline="0" dirty="0">
                <a:ea typeface="ＭＳ Ｐゴシック" panose="020B0600070205080204" pitchFamily="34" charset="-128"/>
              </a:rPr>
              <a:t>Patienten må ikke blive obstiperet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baseline="0" dirty="0">
                <a:ea typeface="ＭＳ Ｐゴシック" panose="020B0600070205080204" pitchFamily="34" charset="-128"/>
              </a:rPr>
              <a:t>Smertestillende salve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baseline="0" dirty="0">
                <a:ea typeface="ＭＳ Ｐゴシック" panose="020B0600070205080204" pitchFamily="34" charset="-128"/>
              </a:rPr>
              <a:t>God nedre hygiejne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baseline="0" dirty="0">
                <a:ea typeface="ＭＳ Ｐゴシック" panose="020B0600070205080204" pitchFamily="34" charset="-128"/>
              </a:rPr>
              <a:t>OBS temperaturmåling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baseline="0" dirty="0">
                <a:ea typeface="ＭＳ Ｐゴシック" panose="020B0600070205080204" pitchFamily="34" charset="-128"/>
              </a:rPr>
              <a:t>			</a:t>
            </a:r>
            <a:endParaRPr lang="da-DK" altLang="da-DK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da-DK" altLang="da-DK" dirty="0">
              <a:ea typeface="ＭＳ Ｐゴシック" panose="020B0600070205080204" pitchFamily="34" charset="-128"/>
            </a:endParaRPr>
          </a:p>
        </p:txBody>
      </p:sp>
      <p:sp>
        <p:nvSpPr>
          <p:cNvPr id="61443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1959E8F-9476-4A6C-AF5A-1E1D08AB6756}" type="slidenum">
              <a:rPr lang="da-DK" altLang="da-DK" sz="1200"/>
              <a:pPr eaLnBrk="1" hangingPunct="1"/>
              <a:t>16</a:t>
            </a:fld>
            <a:endParaRPr lang="da-DK" altLang="da-DK" sz="1200"/>
          </a:p>
        </p:txBody>
      </p:sp>
    </p:spTree>
    <p:extLst>
      <p:ext uri="{BB962C8B-B14F-4D97-AF65-F5344CB8AC3E}">
        <p14:creationId xmlns:p14="http://schemas.microsoft.com/office/powerpoint/2010/main" val="3083180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sz="1200" b="1" err="1"/>
              <a:t>Stomi</a:t>
            </a:r>
            <a:r>
              <a:rPr lang="da-DK" sz="1200" b="1"/>
              <a:t>:</a:t>
            </a:r>
          </a:p>
          <a:p>
            <a:r>
              <a:rPr lang="da-DK" sz="1200"/>
              <a:t>Kan</a:t>
            </a:r>
            <a:r>
              <a:rPr lang="da-DK" sz="1200" baseline="0"/>
              <a:t> være grænseoverskridende for såvel patienten som SPV-vagten. </a:t>
            </a:r>
          </a:p>
          <a:p>
            <a:endParaRPr lang="da-DK" sz="1200" baseline="0"/>
          </a:p>
          <a:p>
            <a:r>
              <a:rPr lang="da-DK" sz="1200" b="1" baseline="0"/>
              <a:t>SPV-opgaver:</a:t>
            </a:r>
            <a:r>
              <a:rPr lang="da-DK" sz="1200" baseline="0"/>
              <a:t>		</a:t>
            </a:r>
          </a:p>
          <a:p>
            <a:r>
              <a:rPr lang="da-DK" sz="1200" baseline="0"/>
              <a:t>Tømme posen</a:t>
            </a:r>
          </a:p>
          <a:p>
            <a:r>
              <a:rPr lang="da-DK" sz="1200" baseline="0"/>
              <a:t>Vask omkring </a:t>
            </a:r>
            <a:r>
              <a:rPr lang="da-DK" sz="1200" baseline="0" err="1"/>
              <a:t>stomien</a:t>
            </a:r>
            <a:r>
              <a:rPr lang="da-DK" sz="1200" baseline="0"/>
              <a:t> ved poseskift</a:t>
            </a:r>
          </a:p>
          <a:p>
            <a:r>
              <a:rPr lang="da-DK" sz="1200" baseline="0"/>
              <a:t>Hudpleje omkring </a:t>
            </a:r>
            <a:r>
              <a:rPr lang="da-DK" sz="1200" baseline="0" err="1"/>
              <a:t>stomien</a:t>
            </a:r>
            <a:r>
              <a:rPr lang="da-DK" sz="1200" baseline="0"/>
              <a:t>.</a:t>
            </a:r>
          </a:p>
          <a:p>
            <a:endParaRPr lang="da-DK" sz="1200" baseline="0"/>
          </a:p>
          <a:p>
            <a:r>
              <a:rPr lang="da-DK" sz="1200" b="1" err="1"/>
              <a:t>Ileostomi</a:t>
            </a:r>
            <a:r>
              <a:rPr lang="da-DK" sz="1200" b="1"/>
              <a:t>: </a:t>
            </a:r>
          </a:p>
          <a:p>
            <a:r>
              <a:rPr lang="da-DK" sz="1200"/>
              <a:t>Hvis hele tyktarmen er fjernet. Aff. er tynd,</a:t>
            </a:r>
            <a:r>
              <a:rPr lang="da-DK" sz="1200" baseline="0"/>
              <a:t> fordi den ikke har </a:t>
            </a:r>
            <a:r>
              <a:rPr lang="da-DK" sz="1200"/>
              <a:t>været igennem </a:t>
            </a:r>
            <a:r>
              <a:rPr lang="da-DK" sz="1200" err="1"/>
              <a:t>reabsorptionsprocessen</a:t>
            </a:r>
            <a:endParaRPr lang="da-DK" sz="1200"/>
          </a:p>
          <a:p>
            <a:endParaRPr lang="da-DK" sz="1200"/>
          </a:p>
          <a:p>
            <a:r>
              <a:rPr lang="da-DK" sz="1200" b="1" err="1"/>
              <a:t>Colostomi</a:t>
            </a:r>
            <a:endParaRPr lang="da-DK" sz="1200" b="1"/>
          </a:p>
          <a:p>
            <a:endParaRPr lang="da-DK" sz="1200"/>
          </a:p>
          <a:p>
            <a:pPr>
              <a:buNone/>
            </a:pP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025D-18D7-438C-80C4-034AAD1CED65}" type="slidenum">
              <a:rPr lang="da-DK" smtClean="0"/>
              <a:pPr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2814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="1"/>
              <a:t>Mængde:</a:t>
            </a:r>
          </a:p>
          <a:p>
            <a:r>
              <a:rPr lang="da-DK" b="0"/>
              <a:t>Vigtigt,</a:t>
            </a:r>
            <a:r>
              <a:rPr lang="da-DK" b="0" baseline="0"/>
              <a:t> at notere sig mængden (</a:t>
            </a:r>
            <a:r>
              <a:rPr lang="da-DK" b="0" baseline="0" err="1"/>
              <a:t>ca</a:t>
            </a:r>
            <a:r>
              <a:rPr lang="da-DK" b="0" baseline="0"/>
              <a:t>), da patienten kan miste meget væske og elektrolytter, som skal erstattes.</a:t>
            </a:r>
            <a:endParaRPr lang="da-DK" b="0"/>
          </a:p>
          <a:p>
            <a:endParaRPr lang="da-DK" b="1"/>
          </a:p>
          <a:p>
            <a:r>
              <a:rPr lang="da-DK" b="1"/>
              <a:t>Lejring: </a:t>
            </a:r>
          </a:p>
          <a:p>
            <a:r>
              <a:rPr lang="da-DK"/>
              <a:t>Godt at sidde op</a:t>
            </a:r>
          </a:p>
          <a:p>
            <a:r>
              <a:rPr lang="da-DK"/>
              <a:t>Dårlige eller</a:t>
            </a:r>
            <a:r>
              <a:rPr lang="da-DK" baseline="0"/>
              <a:t> bevidsthedssvækkede patienter skal lejres på siden, for at undgå aspiration til lungerne. Opkast i lungerne kan medføre en kemisk lungebetændelse (farlig)</a:t>
            </a:r>
          </a:p>
          <a:p>
            <a:endParaRPr lang="da-DK" baseline="0"/>
          </a:p>
          <a:p>
            <a:r>
              <a:rPr lang="da-DK" b="1" baseline="0"/>
              <a:t>Tandprotesen:</a:t>
            </a:r>
          </a:p>
          <a:p>
            <a:r>
              <a:rPr lang="da-DK" baseline="0"/>
              <a:t>Risiko for, at patienten kan miste sin tandprotese med opkastet, når det kasseres - OBS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025D-18D7-438C-80C4-034AAD1CED65}" type="slidenum">
              <a:rPr lang="da-DK" smtClean="0"/>
              <a:pPr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5849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025D-18D7-438C-80C4-034AAD1CED65}" type="slidenum">
              <a:rPr lang="da-DK" smtClean="0"/>
              <a:pPr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0256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3548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/>
              <a:t>Udlever den laminerede overleveringsrapport</a:t>
            </a:r>
          </a:p>
          <a:p>
            <a:endParaRPr lang="da-DK" b="1" baseline="0"/>
          </a:p>
          <a:p>
            <a:r>
              <a:rPr lang="da-DK" baseline="0"/>
              <a:t>H</a:t>
            </a:r>
            <a:r>
              <a:rPr lang="da-DK"/>
              <a:t>ver anden kursist får udlevet en</a:t>
            </a:r>
            <a:r>
              <a:rPr lang="da-DK" baseline="0"/>
              <a:t> rapport om, hvordan patienten har det nu. (den laminerede udgave, som ligger i modulmappen) Husk at få dem tilbage igen. </a:t>
            </a:r>
          </a:p>
          <a:p>
            <a:r>
              <a:rPr lang="da-DK" baseline="0"/>
              <a:t>Dem, der ikke har fået udleveret rapport, skal tage imod og udspørge i forhold til hvad de har brug for at få at vide. De skal anvende Rapport/forventningsafstemningen fra deres lille Minihåndbog</a:t>
            </a:r>
          </a:p>
          <a:p>
            <a:endParaRPr lang="da-DK"/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025D-18D7-438C-80C4-034AAD1CED65}" type="slidenum">
              <a:rPr lang="da-DK" smtClean="0"/>
              <a:pPr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6349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025D-18D7-438C-80C4-034AAD1CED65}" type="slidenum">
              <a:rPr lang="da-DK" smtClean="0"/>
              <a:pPr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1080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0"/>
              <a:t>Kursisterne skal her skrive ned på et stykke papir </a:t>
            </a:r>
            <a:r>
              <a:rPr lang="da-DK" b="0" baseline="0"/>
              <a:t>de informationer de får her, thi </a:t>
            </a:r>
            <a:r>
              <a:rPr lang="da-DK" b="0" baseline="0" err="1"/>
              <a:t>sliden</a:t>
            </a:r>
            <a:r>
              <a:rPr lang="da-DK" b="0" baseline="0"/>
              <a:t> forsvinder. </a:t>
            </a:r>
          </a:p>
          <a:p>
            <a:r>
              <a:rPr lang="da-DK" b="0" baseline="0"/>
              <a:t>Og sådan er det i alle case/rapporter fremover. </a:t>
            </a:r>
          </a:p>
          <a:p>
            <a:r>
              <a:rPr lang="da-DK" b="0" baseline="0"/>
              <a:t>De må gerne spørge Jer ud, hvis de mangler nogle informationer. </a:t>
            </a:r>
          </a:p>
          <a:p>
            <a:endParaRPr lang="da-DK" b="0" baseline="0"/>
          </a:p>
          <a:p>
            <a:r>
              <a:rPr lang="da-DK" b="1" baseline="0"/>
              <a:t>Yderligere oplysninger, der kan spørge ind til kan bl.a. være – (I må også meget gerne digte selv):</a:t>
            </a:r>
          </a:p>
          <a:p>
            <a:pPr marL="228600" indent="-228600">
              <a:buFont typeface="+mj-lt"/>
              <a:buAutoNum type="arabicPeriod"/>
            </a:pPr>
            <a:r>
              <a:rPr lang="da-DK" b="0" baseline="0"/>
              <a:t>Thomsen har SPV-vagt, da han skal have hjælp til det meste. </a:t>
            </a:r>
          </a:p>
          <a:p>
            <a:pPr marL="228600" indent="-228600">
              <a:buFont typeface="+mj-lt"/>
              <a:buAutoNum type="arabicPeriod"/>
            </a:pPr>
            <a:r>
              <a:rPr lang="da-DK" b="0" baseline="0"/>
              <a:t>BT, puls, SAT, RF og </a:t>
            </a:r>
            <a:r>
              <a:rPr lang="da-DK" b="0" baseline="0" err="1"/>
              <a:t>tp</a:t>
            </a:r>
            <a:r>
              <a:rPr lang="da-DK" b="0" baseline="0"/>
              <a:t> skal måles en gang i vagten.</a:t>
            </a:r>
          </a:p>
          <a:p>
            <a:pPr marL="228600" indent="-228600">
              <a:buFont typeface="+mj-lt"/>
              <a:buAutoNum type="arabicPeriod"/>
            </a:pPr>
            <a:r>
              <a:rPr lang="da-DK" b="0" baseline="0"/>
              <a:t>Thomsen skal bl.a. have hjælp til at komme i bad. Han har sivende afføring og ligger med ble. Et brusebad vil gøre godt. </a:t>
            </a:r>
          </a:p>
          <a:p>
            <a:pPr marL="228600" indent="-228600">
              <a:buFont typeface="+mj-lt"/>
              <a:buAutoNum type="arabicPeriod"/>
            </a:pPr>
            <a:r>
              <a:rPr lang="da-DK" b="0" baseline="0"/>
              <a:t>OBS </a:t>
            </a:r>
            <a:r>
              <a:rPr lang="da-DK" b="0" baseline="0" err="1"/>
              <a:t>katheter</a:t>
            </a:r>
            <a:r>
              <a:rPr lang="da-DK" b="0" baseline="0"/>
              <a:t> pleje er nok lettest inde i sengen. </a:t>
            </a:r>
          </a:p>
          <a:p>
            <a:pPr marL="228600" indent="-228600">
              <a:buFont typeface="+mj-lt"/>
              <a:buAutoNum type="arabicPeriod"/>
            </a:pPr>
            <a:r>
              <a:rPr lang="da-DK" b="0" baseline="0"/>
              <a:t>Desforuden skal du motivere ham til at drikke og </a:t>
            </a:r>
            <a:r>
              <a:rPr lang="da-DK" b="0" baseline="0" err="1"/>
              <a:t>mobiliere</a:t>
            </a:r>
            <a:r>
              <a:rPr lang="da-DK" b="0" baseline="0"/>
              <a:t>, så han kan få gang i maven. Han får </a:t>
            </a:r>
            <a:r>
              <a:rPr lang="da-DK" b="0" baseline="0" err="1"/>
              <a:t>Movicol</a:t>
            </a:r>
            <a:r>
              <a:rPr lang="da-DK" b="0" baseline="0"/>
              <a:t> – der ligger et brev med </a:t>
            </a:r>
            <a:r>
              <a:rPr lang="da-DK" b="0" baseline="0" err="1"/>
              <a:t>Movicol</a:t>
            </a:r>
            <a:r>
              <a:rPr lang="da-DK" b="0" baseline="0"/>
              <a:t> inde på han sengebord, som du gerne må give ham i et glas vand. </a:t>
            </a:r>
          </a:p>
          <a:p>
            <a:pPr marL="228600" indent="-228600">
              <a:buFont typeface="+mj-lt"/>
              <a:buAutoNum type="arabicPeriod"/>
            </a:pPr>
            <a:r>
              <a:rPr lang="da-DK" b="0" baseline="0"/>
              <a:t>SPV-vagten må gerne forlade stuen, hvis det er sikkert.</a:t>
            </a:r>
          </a:p>
          <a:p>
            <a:pPr marL="228600" indent="-228600">
              <a:buFont typeface="+mj-lt"/>
              <a:buAutoNum type="arabicPeriod"/>
            </a:pPr>
            <a:r>
              <a:rPr lang="da-DK" b="0" baseline="0"/>
              <a:t>Pauser efter aftale. </a:t>
            </a:r>
          </a:p>
          <a:p>
            <a:endParaRPr lang="da-DK" b="0" baseline="0"/>
          </a:p>
          <a:p>
            <a:r>
              <a:rPr lang="da-DK" b="0" baseline="0"/>
              <a:t>Når modulet her er næsten færdig, skal de overdrage patienten til hinanden. Derom senere. </a:t>
            </a:r>
          </a:p>
          <a:p>
            <a:br>
              <a:rPr lang="da-DK" b="1" baseline="0">
                <a:latin typeface="+mn-lt"/>
              </a:rPr>
            </a:br>
            <a:endParaRPr lang="da-DK" b="1" baseline="0">
              <a:latin typeface="+mn-lt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025D-18D7-438C-80C4-034AAD1CED65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572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/>
              <a:t>Sæt markøren på nederste del af </a:t>
            </a:r>
            <a:r>
              <a:rPr lang="da-DK" b="1" err="1"/>
              <a:t>sliden</a:t>
            </a:r>
            <a:r>
              <a:rPr lang="da-DK" b="1"/>
              <a:t> – </a:t>
            </a:r>
            <a:r>
              <a:rPr lang="da-DK" b="1" err="1"/>
              <a:t>højreklik</a:t>
            </a:r>
            <a:r>
              <a:rPr lang="da-DK" b="1" baseline="0"/>
              <a:t> på linket - </a:t>
            </a:r>
            <a:r>
              <a:rPr lang="da-DK" b="1"/>
              <a:t> tryk på åben link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025D-18D7-438C-80C4-034AAD1CED65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9757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Kursisterne skal skrive på næste slide, som bliver udleveret. Om det er plenum eller gruppearbejde bestemmer I selv. Jeg ved ikke, hvad der fungerer bedst.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025D-18D7-438C-80C4-034AAD1CED65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3424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Behovsområder: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/>
              <a:t>Mavesmerter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/>
              <a:t>Diarré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/>
              <a:t>Obstipation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/>
              <a:t>KAD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/>
              <a:t>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/>
              <a:t>Urolig – på vej ud af sengen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/>
              <a:t>Ildelugtende</a:t>
            </a:r>
            <a:r>
              <a:rPr lang="da-DK" sz="1200" baseline="0" dirty="0"/>
              <a:t> urin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200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200" b="1" baseline="0" dirty="0"/>
              <a:t>Årsager: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/>
              <a:t>Obstipationsdiarré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/>
              <a:t>UVI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/>
              <a:t>Dehydreret?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sz="1200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025D-18D7-438C-80C4-034AAD1CED65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2012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a-DK" sz="1200" b="1" dirty="0" err="1"/>
              <a:t>Anuri</a:t>
            </a:r>
            <a:r>
              <a:rPr lang="da-DK" sz="1200" b="1" dirty="0"/>
              <a:t> </a:t>
            </a:r>
            <a:r>
              <a:rPr lang="da-DK" sz="1200" dirty="0"/>
              <a:t>	</a:t>
            </a:r>
          </a:p>
          <a:p>
            <a:pPr>
              <a:buNone/>
            </a:pPr>
            <a:r>
              <a:rPr lang="da-DK" sz="1200" dirty="0"/>
              <a:t>Ingen urin</a:t>
            </a:r>
          </a:p>
          <a:p>
            <a:pPr>
              <a:buNone/>
            </a:pPr>
            <a:endParaRPr lang="da-DK" sz="1200" dirty="0"/>
          </a:p>
          <a:p>
            <a:pPr>
              <a:buNone/>
            </a:pPr>
            <a:r>
              <a:rPr lang="da-DK" sz="1200" b="1" dirty="0"/>
              <a:t>Polyuri </a:t>
            </a:r>
            <a:r>
              <a:rPr lang="da-DK" sz="1200" dirty="0"/>
              <a:t>	</a:t>
            </a:r>
          </a:p>
          <a:p>
            <a:pPr>
              <a:buNone/>
            </a:pPr>
            <a:r>
              <a:rPr lang="da-DK" sz="1200" dirty="0"/>
              <a:t>Forøget urinmængde</a:t>
            </a:r>
          </a:p>
          <a:p>
            <a:endParaRPr lang="da-DK" dirty="0"/>
          </a:p>
          <a:p>
            <a:pPr>
              <a:buNone/>
            </a:pPr>
            <a:r>
              <a:rPr lang="da-DK" sz="1200" b="1" dirty="0"/>
              <a:t>Mørke gul</a:t>
            </a:r>
            <a:r>
              <a:rPr lang="da-DK" sz="1200" dirty="0"/>
              <a:t>	</a:t>
            </a:r>
          </a:p>
          <a:p>
            <a:pPr>
              <a:buNone/>
            </a:pPr>
            <a:r>
              <a:rPr lang="da-DK" sz="1200" dirty="0"/>
              <a:t>Koncentreret  urin/ dehydrering</a:t>
            </a:r>
          </a:p>
          <a:p>
            <a:pPr>
              <a:buNone/>
            </a:pPr>
            <a:endParaRPr lang="da-DK" sz="1200" dirty="0"/>
          </a:p>
          <a:p>
            <a:pPr>
              <a:buNone/>
            </a:pPr>
            <a:r>
              <a:rPr lang="da-DK" sz="1200" b="1" dirty="0"/>
              <a:t>Porterfarvet	</a:t>
            </a:r>
          </a:p>
          <a:p>
            <a:pPr>
              <a:buNone/>
            </a:pPr>
            <a:r>
              <a:rPr lang="da-DK" sz="1200" dirty="0"/>
              <a:t>Leversygdom</a:t>
            </a:r>
          </a:p>
          <a:p>
            <a:pPr>
              <a:buNone/>
            </a:pPr>
            <a:endParaRPr lang="da-DK" sz="1200" dirty="0"/>
          </a:p>
          <a:p>
            <a:pPr>
              <a:buNone/>
            </a:pPr>
            <a:r>
              <a:rPr lang="da-DK" sz="1200" b="1" dirty="0"/>
              <a:t>Lys</a:t>
            </a:r>
            <a:r>
              <a:rPr lang="da-DK" sz="1200" dirty="0"/>
              <a:t>	</a:t>
            </a:r>
          </a:p>
          <a:p>
            <a:pPr>
              <a:buNone/>
            </a:pPr>
            <a:r>
              <a:rPr lang="da-DK" sz="1200" dirty="0"/>
              <a:t>Væskeoverskud</a:t>
            </a:r>
          </a:p>
          <a:p>
            <a:pPr>
              <a:buNone/>
            </a:pPr>
            <a:endParaRPr lang="da-DK" sz="1200" dirty="0"/>
          </a:p>
          <a:p>
            <a:pPr>
              <a:buNone/>
            </a:pPr>
            <a:r>
              <a:rPr lang="da-DK" sz="1200" b="1" dirty="0"/>
              <a:t>Rød</a:t>
            </a:r>
            <a:r>
              <a:rPr lang="da-DK" sz="1200" dirty="0"/>
              <a:t>	</a:t>
            </a:r>
          </a:p>
          <a:p>
            <a:pPr>
              <a:buNone/>
            </a:pPr>
            <a:r>
              <a:rPr lang="da-DK" sz="1200" dirty="0" err="1"/>
              <a:t>Blodtilblanding</a:t>
            </a:r>
            <a:endParaRPr lang="da-DK" sz="1200" dirty="0"/>
          </a:p>
          <a:p>
            <a:endParaRPr lang="da-DK" dirty="0"/>
          </a:p>
          <a:p>
            <a:pPr>
              <a:buNone/>
            </a:pPr>
            <a:r>
              <a:rPr lang="da-DK" sz="1200" b="1" dirty="0"/>
              <a:t>Skummende</a:t>
            </a:r>
            <a:r>
              <a:rPr lang="da-DK" sz="1200" dirty="0"/>
              <a:t>	</a:t>
            </a:r>
          </a:p>
          <a:p>
            <a:pPr>
              <a:buNone/>
            </a:pPr>
            <a:r>
              <a:rPr lang="da-DK" sz="1200" dirty="0"/>
              <a:t>Protein i urinen</a:t>
            </a:r>
          </a:p>
          <a:p>
            <a:pPr>
              <a:buNone/>
            </a:pPr>
            <a:endParaRPr lang="da-DK" sz="1200" dirty="0"/>
          </a:p>
          <a:p>
            <a:pPr>
              <a:buNone/>
            </a:pPr>
            <a:r>
              <a:rPr lang="da-DK" sz="1200" b="1" dirty="0"/>
              <a:t>Grumset</a:t>
            </a:r>
            <a:r>
              <a:rPr lang="da-DK" sz="1200" dirty="0"/>
              <a:t>	</a:t>
            </a:r>
          </a:p>
          <a:p>
            <a:pPr>
              <a:buNone/>
            </a:pPr>
            <a:r>
              <a:rPr lang="da-DK" sz="1200" dirty="0"/>
              <a:t>UVI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025D-18D7-438C-80C4-034AAD1CED65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793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a-DK" sz="1200" b="1" dirty="0"/>
              <a:t>Anuri </a:t>
            </a:r>
            <a:r>
              <a:rPr lang="da-DK" sz="1200" dirty="0"/>
              <a:t>	</a:t>
            </a:r>
          </a:p>
          <a:p>
            <a:pPr>
              <a:buNone/>
            </a:pPr>
            <a:r>
              <a:rPr lang="da-DK" sz="1200" dirty="0"/>
              <a:t>Ingen urin</a:t>
            </a:r>
          </a:p>
          <a:p>
            <a:pPr>
              <a:buNone/>
            </a:pPr>
            <a:endParaRPr lang="da-DK" sz="1200" dirty="0"/>
          </a:p>
          <a:p>
            <a:pPr>
              <a:buNone/>
            </a:pPr>
            <a:r>
              <a:rPr lang="da-DK" sz="1200" b="1" dirty="0"/>
              <a:t>Polyuri </a:t>
            </a:r>
            <a:r>
              <a:rPr lang="da-DK" sz="1200" dirty="0"/>
              <a:t>	</a:t>
            </a:r>
          </a:p>
          <a:p>
            <a:pPr>
              <a:buNone/>
            </a:pPr>
            <a:r>
              <a:rPr lang="da-DK" sz="1200" dirty="0"/>
              <a:t>Forøget urinmængde</a:t>
            </a:r>
          </a:p>
          <a:p>
            <a:endParaRPr lang="da-DK" dirty="0"/>
          </a:p>
          <a:p>
            <a:pPr>
              <a:buNone/>
            </a:pPr>
            <a:r>
              <a:rPr lang="da-DK" sz="1200" b="1" dirty="0"/>
              <a:t>Mørke gul</a:t>
            </a:r>
            <a:r>
              <a:rPr lang="da-DK" sz="1200" dirty="0"/>
              <a:t>	</a:t>
            </a:r>
          </a:p>
          <a:p>
            <a:pPr>
              <a:buNone/>
            </a:pPr>
            <a:r>
              <a:rPr lang="da-DK" sz="1200" dirty="0"/>
              <a:t>Koncentreret  urin/ dehydrering</a:t>
            </a:r>
          </a:p>
          <a:p>
            <a:pPr>
              <a:buNone/>
            </a:pPr>
            <a:endParaRPr lang="da-DK" sz="1200" dirty="0"/>
          </a:p>
          <a:p>
            <a:pPr>
              <a:buNone/>
            </a:pPr>
            <a:r>
              <a:rPr lang="da-DK" sz="1200" b="1" dirty="0"/>
              <a:t>Porterfarvet	</a:t>
            </a:r>
          </a:p>
          <a:p>
            <a:pPr>
              <a:buNone/>
            </a:pPr>
            <a:r>
              <a:rPr lang="da-DK" sz="1200" dirty="0"/>
              <a:t>Leversygdom</a:t>
            </a:r>
          </a:p>
          <a:p>
            <a:pPr>
              <a:buNone/>
            </a:pPr>
            <a:endParaRPr lang="da-DK" sz="1200" dirty="0"/>
          </a:p>
          <a:p>
            <a:pPr>
              <a:buNone/>
            </a:pPr>
            <a:r>
              <a:rPr lang="da-DK" sz="1200" b="1" dirty="0"/>
              <a:t>Lys</a:t>
            </a:r>
            <a:r>
              <a:rPr lang="da-DK" sz="1200" dirty="0"/>
              <a:t>	</a:t>
            </a:r>
          </a:p>
          <a:p>
            <a:pPr>
              <a:buNone/>
            </a:pPr>
            <a:r>
              <a:rPr lang="da-DK" sz="1200" dirty="0"/>
              <a:t>Væskeoverskud</a:t>
            </a:r>
          </a:p>
          <a:p>
            <a:pPr>
              <a:buNone/>
            </a:pPr>
            <a:endParaRPr lang="da-DK" sz="1200" dirty="0"/>
          </a:p>
          <a:p>
            <a:pPr>
              <a:buNone/>
            </a:pPr>
            <a:r>
              <a:rPr lang="da-DK" sz="1200" b="1" dirty="0"/>
              <a:t>Rød</a:t>
            </a:r>
            <a:r>
              <a:rPr lang="da-DK" sz="1200" dirty="0"/>
              <a:t>	</a:t>
            </a:r>
          </a:p>
          <a:p>
            <a:pPr>
              <a:buNone/>
            </a:pPr>
            <a:r>
              <a:rPr lang="da-DK" sz="1200" dirty="0"/>
              <a:t>Blod tilblanding</a:t>
            </a:r>
          </a:p>
          <a:p>
            <a:endParaRPr lang="da-DK" dirty="0"/>
          </a:p>
          <a:p>
            <a:pPr>
              <a:buNone/>
            </a:pPr>
            <a:r>
              <a:rPr lang="da-DK" sz="1200" b="1" dirty="0"/>
              <a:t>Skummende</a:t>
            </a:r>
            <a:r>
              <a:rPr lang="da-DK" sz="1200" dirty="0"/>
              <a:t>	</a:t>
            </a:r>
          </a:p>
          <a:p>
            <a:pPr>
              <a:buNone/>
            </a:pPr>
            <a:r>
              <a:rPr lang="da-DK" sz="1200" dirty="0"/>
              <a:t>Protein i urinen</a:t>
            </a:r>
          </a:p>
          <a:p>
            <a:pPr>
              <a:buNone/>
            </a:pPr>
            <a:endParaRPr lang="da-DK" sz="1200" dirty="0"/>
          </a:p>
          <a:p>
            <a:pPr>
              <a:buNone/>
            </a:pPr>
            <a:r>
              <a:rPr lang="da-DK" sz="1200" b="1" dirty="0"/>
              <a:t>Grumset</a:t>
            </a:r>
            <a:r>
              <a:rPr lang="da-DK" sz="1200" dirty="0"/>
              <a:t>	</a:t>
            </a:r>
          </a:p>
          <a:p>
            <a:pPr>
              <a:buNone/>
            </a:pPr>
            <a:r>
              <a:rPr lang="da-DK" sz="1200" dirty="0"/>
              <a:t>UVI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025D-18D7-438C-80C4-034AAD1CED65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4183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En undersøgelse SPV-vagterne let kan udføre.</a:t>
            </a:r>
          </a:p>
          <a:p>
            <a:endParaRPr lang="da-DK" dirty="0"/>
          </a:p>
          <a:p>
            <a:r>
              <a:rPr lang="da-DK" b="1" dirty="0"/>
              <a:t>Hvordan:</a:t>
            </a:r>
            <a:r>
              <a:rPr lang="da-DK" dirty="0"/>
              <a:t>	</a:t>
            </a:r>
          </a:p>
          <a:p>
            <a:r>
              <a:rPr lang="da-DK" dirty="0"/>
              <a:t>Brug handsker</a:t>
            </a:r>
          </a:p>
          <a:p>
            <a:r>
              <a:rPr lang="da-DK" dirty="0"/>
              <a:t>Frisk ladt urin i plastbæger / rent bækken / kolbe</a:t>
            </a:r>
          </a:p>
          <a:p>
            <a:r>
              <a:rPr lang="da-DK" dirty="0"/>
              <a:t>Dyp strimlen i urin → aftørres med papir</a:t>
            </a:r>
          </a:p>
          <a:p>
            <a:r>
              <a:rPr lang="da-DK" dirty="0"/>
              <a:t>Sammenlign farver efter angivne tidsintervaller</a:t>
            </a:r>
          </a:p>
          <a:p>
            <a:r>
              <a:rPr lang="da-DK" dirty="0"/>
              <a:t>KAD</a:t>
            </a:r>
          </a:p>
          <a:p>
            <a:endParaRPr lang="da-DK" dirty="0"/>
          </a:p>
          <a:p>
            <a:r>
              <a:rPr lang="da-DK" b="1" dirty="0"/>
              <a:t>Hvilke oplysninger kan man få</a:t>
            </a:r>
            <a:r>
              <a:rPr lang="da-DK" dirty="0"/>
              <a:t>:</a:t>
            </a:r>
          </a:p>
          <a:p>
            <a:r>
              <a:rPr lang="da-DK" dirty="0"/>
              <a:t>Proteinuri 	(↓ nyrefunktion)</a:t>
            </a:r>
          </a:p>
          <a:p>
            <a:r>
              <a:rPr lang="da-DK" dirty="0" err="1"/>
              <a:t>Glucosuri</a:t>
            </a:r>
            <a:r>
              <a:rPr lang="da-DK" dirty="0"/>
              <a:t> 	(DM)</a:t>
            </a:r>
          </a:p>
          <a:p>
            <a:r>
              <a:rPr lang="da-DK" dirty="0"/>
              <a:t>Hæmaturi 	(KAD, UVI,</a:t>
            </a:r>
            <a:r>
              <a:rPr lang="da-DK" baseline="0" dirty="0"/>
              <a:t> Cancer)</a:t>
            </a:r>
          </a:p>
          <a:p>
            <a:r>
              <a:rPr lang="da-DK" dirty="0" err="1"/>
              <a:t>Ketonuri</a:t>
            </a:r>
            <a:r>
              <a:rPr lang="da-DK" dirty="0"/>
              <a:t> 	(DM)</a:t>
            </a:r>
          </a:p>
          <a:p>
            <a:r>
              <a:rPr lang="da-DK" dirty="0" err="1"/>
              <a:t>Leucocytter</a:t>
            </a:r>
            <a:r>
              <a:rPr lang="da-DK" dirty="0"/>
              <a:t> 	(UVI)</a:t>
            </a:r>
          </a:p>
          <a:p>
            <a:r>
              <a:rPr lang="da-DK" dirty="0"/>
              <a:t>Nitrit 	(UVI)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025D-18D7-438C-80C4-034AAD1CED65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675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imaryColor"/>
          <p:cNvSpPr/>
          <p:nvPr userDrawn="1"/>
        </p:nvSpPr>
        <p:spPr>
          <a:xfrm>
            <a:off x="0" y="-1"/>
            <a:ext cx="12192000" cy="6854825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sp>
        <p:nvSpPr>
          <p:cNvPr id="11" name="SecondaryColor"/>
          <p:cNvSpPr/>
          <p:nvPr userDrawn="1"/>
        </p:nvSpPr>
        <p:spPr>
          <a:xfrm>
            <a:off x="0" y="5475600"/>
            <a:ext cx="12192002" cy="1382400"/>
          </a:xfrm>
          <a:prstGeom prst="rect">
            <a:avLst/>
          </a:prstGeom>
          <a:solidFill>
            <a:srgbClr val="00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002839"/>
              </a:solidFill>
            </a:endParaRPr>
          </a:p>
        </p:txBody>
      </p:sp>
      <p:pic>
        <p:nvPicPr>
          <p:cNvPr id="16" name="Femte element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1"/>
          <a:stretch/>
        </p:blipFill>
        <p:spPr>
          <a:xfrm>
            <a:off x="3021340" y="45958"/>
            <a:ext cx="8883323" cy="5380808"/>
          </a:xfrm>
          <a:prstGeom prst="rect">
            <a:avLst/>
          </a:prstGeom>
        </p:spPr>
      </p:pic>
      <p:sp>
        <p:nvSpPr>
          <p:cNvPr id="12" name="Institutlinje"/>
          <p:cNvSpPr/>
          <p:nvPr userDrawn="1"/>
        </p:nvSpPr>
        <p:spPr>
          <a:xfrm>
            <a:off x="0" y="5420181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65176" y="5822388"/>
            <a:ext cx="6408510" cy="665532"/>
          </a:xfrm>
        </p:spPr>
        <p:txBody>
          <a:bodyPr anchor="t" anchorCtr="0"/>
          <a:lstStyle>
            <a:lvl1pPr algn="l">
              <a:lnSpc>
                <a:spcPct val="110000"/>
              </a:lnSpc>
              <a:defRPr sz="200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760939" y="6489700"/>
            <a:ext cx="2820461" cy="365125"/>
          </a:xfrm>
        </p:spPr>
        <p:txBody>
          <a:bodyPr/>
          <a:lstStyle/>
          <a:p>
            <a:fld id="{54E0A626-36E7-4ACB-AE94-30B8AB1B2246}" type="datetimeFigureOut">
              <a:rPr lang="da-DK" smtClean="0"/>
              <a:t>14.08.2025</a:t>
            </a:fld>
            <a:endParaRPr lang="da-DK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4038600" y="6489700"/>
            <a:ext cx="4114800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/>
          </a:p>
        </p:txBody>
      </p:sp>
      <p:pic>
        <p:nvPicPr>
          <p:cNvPr id="14" name="(n) 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571522"/>
            <a:ext cx="615927" cy="615927"/>
          </a:xfrm>
          <a:prstGeom prst="rect">
            <a:avLst/>
          </a:prstGeom>
        </p:spPr>
      </p:pic>
      <p:sp>
        <p:nvSpPr>
          <p:cNvPr id="10" name="LogoPPT"/>
          <p:cNvSpPr/>
          <p:nvPr userDrawn="1"/>
        </p:nvSpPr>
        <p:spPr>
          <a:xfrm>
            <a:off x="9421200" y="5810400"/>
            <a:ext cx="24336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pic>
        <p:nvPicPr>
          <p:cNvPr id="3" name="LogoPPT_bmkArt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33" y="5810400"/>
            <a:ext cx="243186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forside - bille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00400"/>
          </a:xfrm>
          <a:solidFill>
            <a:schemeClr val="bg1"/>
          </a:solidFill>
        </p:spPr>
        <p:txBody>
          <a:bodyPr lIns="3996000" tIns="0" rIns="0" anchor="ctr" anchorCtr="0"/>
          <a:lstStyle>
            <a:lvl1pPr marL="0" indent="0" algn="ctr">
              <a:buNone/>
              <a:defRPr sz="1800" baseline="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939" y="1357312"/>
            <a:ext cx="10656362" cy="1910143"/>
          </a:xfrm>
        </p:spPr>
        <p:txBody>
          <a:bodyPr/>
          <a:lstStyle>
            <a:lvl1pPr>
              <a:defRPr sz="6600" spc="600" baseline="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13" name="Pladsholder til indhold 2"/>
          <p:cNvSpPr>
            <a:spLocks noGrp="1"/>
          </p:cNvSpPr>
          <p:nvPr>
            <p:ph sz="quarter" idx="13"/>
          </p:nvPr>
        </p:nvSpPr>
        <p:spPr>
          <a:xfrm>
            <a:off x="765176" y="3560064"/>
            <a:ext cx="10652124" cy="2734374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14.08.2025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/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sp>
        <p:nvSpPr>
          <p:cNvPr id="14" name="(n)W"/>
          <p:cNvSpPr>
            <a:spLocks noGrp="1"/>
          </p:cNvSpPr>
          <p:nvPr>
            <p:ph type="body" sz="quarter" idx="15" hasCustomPrompt="1"/>
          </p:nvPr>
        </p:nvSpPr>
        <p:spPr>
          <a:xfrm>
            <a:off x="151200" y="150990"/>
            <a:ext cx="615600" cy="61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0834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forside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42" y="1155799"/>
            <a:ext cx="5746539" cy="5394127"/>
          </a:xfrm>
          <a:prstGeom prst="rect">
            <a:avLst/>
          </a:prstGeom>
        </p:spPr>
      </p:pic>
      <p:sp>
        <p:nvSpPr>
          <p:cNvPr id="12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55606" y="1659452"/>
            <a:ext cx="7416000" cy="2168975"/>
          </a:xfrm>
        </p:spPr>
        <p:txBody>
          <a:bodyPr anchor="b"/>
          <a:lstStyle>
            <a:lvl1pPr>
              <a:defRPr sz="4500" spc="450"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765174" y="3831570"/>
            <a:ext cx="7416000" cy="1202158"/>
          </a:xfrm>
        </p:spPr>
        <p:txBody>
          <a:bodyPr/>
          <a:lstStyle>
            <a:lvl1pPr marL="0" indent="0">
              <a:buNone/>
              <a:defRPr sz="2400" i="1" spc="200" baseline="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14.08.2025</a:t>
            </a:fld>
            <a:endParaRPr lang="da-DK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94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13" y="75272"/>
            <a:ext cx="6991093" cy="4940118"/>
          </a:xfrm>
          <a:prstGeom prst="rect">
            <a:avLst/>
          </a:prstGeom>
        </p:spPr>
      </p:pic>
      <p:sp>
        <p:nvSpPr>
          <p:cNvPr id="1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345937"/>
            <a:ext cx="55080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8" name="Text"/>
          <p:cNvSpPr>
            <a:spLocks noGrp="1"/>
          </p:cNvSpPr>
          <p:nvPr>
            <p:ph type="body" sz="quarter" idx="13" hasCustomPrompt="1"/>
          </p:nvPr>
        </p:nvSpPr>
        <p:spPr>
          <a:xfrm>
            <a:off x="1989826" y="4550252"/>
            <a:ext cx="9428000" cy="1912444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i="1" spc="200" baseline="0">
                <a:solidFill>
                  <a:srgbClr val="FFFFFF"/>
                </a:solidFill>
              </a:defRPr>
            </a:lvl1pPr>
            <a:lvl2pPr marL="187200" indent="-187200">
              <a:defRPr sz="2000">
                <a:solidFill>
                  <a:srgbClr val="FFFFFF"/>
                </a:solidFill>
              </a:defRPr>
            </a:lvl2pPr>
            <a:lvl3pPr marL="367200" indent="-180000">
              <a:defRPr sz="1800"/>
            </a:lvl3pPr>
            <a:lvl4pPr marL="540000" indent="-172800">
              <a:defRPr sz="1600"/>
            </a:lvl4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14.08.2025</a:t>
            </a:fld>
            <a:endParaRPr lang="da-DK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78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pic>
        <p:nvPicPr>
          <p:cNvPr id="19" name="Billed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2" b="7163"/>
          <a:stretch/>
        </p:blipFill>
        <p:spPr>
          <a:xfrm>
            <a:off x="6880143" y="2199409"/>
            <a:ext cx="5305995" cy="4595091"/>
          </a:xfrm>
          <a:prstGeom prst="rect">
            <a:avLst/>
          </a:prstGeom>
        </p:spPr>
      </p:pic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759600" y="3344400"/>
            <a:ext cx="5508000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11" name="Text"/>
          <p:cNvSpPr>
            <a:spLocks noGrp="1"/>
          </p:cNvSpPr>
          <p:nvPr>
            <p:ph type="body" sz="quarter" idx="13" hasCustomPrompt="1"/>
          </p:nvPr>
        </p:nvSpPr>
        <p:spPr>
          <a:xfrm>
            <a:off x="1989826" y="4550252"/>
            <a:ext cx="9428000" cy="1912444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i="1" spc="200" baseline="0">
                <a:solidFill>
                  <a:srgbClr val="FFFFFF"/>
                </a:solidFill>
              </a:defRPr>
            </a:lvl1pPr>
            <a:lvl2pPr marL="187200" indent="-187200">
              <a:defRPr sz="2000">
                <a:solidFill>
                  <a:srgbClr val="FFFFFF"/>
                </a:solidFill>
              </a:defRPr>
            </a:lvl2pPr>
            <a:lvl3pPr marL="367200" indent="-180000">
              <a:defRPr sz="1800"/>
            </a:lvl3pPr>
            <a:lvl4pPr marL="540000" indent="-172800">
              <a:defRPr sz="1600"/>
            </a:lvl4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14.08.2025</a:t>
            </a:fld>
            <a:endParaRPr lang="da-DK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pic>
        <p:nvPicPr>
          <p:cNvPr id="12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49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vid baggrund"/>
          <p:cNvSpPr/>
          <p:nvPr userDrawn="1"/>
        </p:nvSpPr>
        <p:spPr>
          <a:xfrm>
            <a:off x="0" y="0"/>
            <a:ext cx="12192000" cy="68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sp>
        <p:nvSpPr>
          <p:cNvPr id="7" name="Pladsholder til dato 6" hidden="1"/>
          <p:cNvSpPr>
            <a:spLocks noGrp="1"/>
          </p:cNvSpPr>
          <p:nvPr>
            <p:ph type="dt" sz="half" idx="10"/>
          </p:nvPr>
        </p:nvSpPr>
        <p:spPr>
          <a:xfrm>
            <a:off x="838200" y="7118350"/>
            <a:ext cx="2743200" cy="365125"/>
          </a:xfrm>
        </p:spPr>
        <p:txBody>
          <a:bodyPr/>
          <a:lstStyle/>
          <a:p>
            <a:fld id="{54E0A626-36E7-4ACB-AE94-30B8AB1B2246}" type="datetimeFigureOut">
              <a:rPr lang="da-DK" smtClean="0"/>
              <a:t>14.08.2025</a:t>
            </a:fld>
            <a:endParaRPr lang="da-DK"/>
          </a:p>
        </p:txBody>
      </p:sp>
      <p:sp>
        <p:nvSpPr>
          <p:cNvPr id="8" name="Pladsholder til sidefod 7" hidden="1"/>
          <p:cNvSpPr>
            <a:spLocks noGrp="1"/>
          </p:cNvSpPr>
          <p:nvPr>
            <p:ph type="ftr" sz="quarter" idx="11"/>
          </p:nvPr>
        </p:nvSpPr>
        <p:spPr>
          <a:xfrm>
            <a:off x="4038600" y="7118350"/>
            <a:ext cx="4114800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9" name="Pladsholder til slidenummer 8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7118350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Pladsholder til bille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00400"/>
          </a:xfrm>
          <a:noFill/>
        </p:spPr>
        <p:txBody>
          <a:bodyPr tIns="648000" anchor="ctr" anchorCtr="0"/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og indsæt billede</a:t>
            </a:r>
          </a:p>
        </p:txBody>
      </p:sp>
      <p:sp>
        <p:nvSpPr>
          <p:cNvPr id="20" name="(n)W"/>
          <p:cNvSpPr>
            <a:spLocks noGrp="1"/>
          </p:cNvSpPr>
          <p:nvPr>
            <p:ph type="body" sz="quarter" idx="15" hasCustomPrompt="1"/>
          </p:nvPr>
        </p:nvSpPr>
        <p:spPr>
          <a:xfrm>
            <a:off x="151200" y="150990"/>
            <a:ext cx="615600" cy="61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9768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 kontak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pic>
        <p:nvPicPr>
          <p:cNvPr id="39" name="Billede 3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96" y="-6435"/>
            <a:ext cx="5165535" cy="4355940"/>
          </a:xfrm>
          <a:prstGeom prst="rect">
            <a:avLst/>
          </a:prstGeom>
        </p:spPr>
      </p:pic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14.08.2025</a:t>
            </a:fld>
            <a:endParaRPr lang="da-DK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pic>
        <p:nvPicPr>
          <p:cNvPr id="40" name="(n)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sp>
        <p:nvSpPr>
          <p:cNvPr id="26" name="USR_DirectPhone" hidden="1"/>
          <p:cNvSpPr/>
          <p:nvPr userDrawn="1"/>
        </p:nvSpPr>
        <p:spPr>
          <a:xfrm>
            <a:off x="757647" y="597908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/>
          </a:p>
        </p:txBody>
      </p:sp>
      <p:sp>
        <p:nvSpPr>
          <p:cNvPr id="27" name="USR_Email" hidden="1"/>
          <p:cNvSpPr/>
          <p:nvPr userDrawn="1"/>
        </p:nvSpPr>
        <p:spPr>
          <a:xfrm>
            <a:off x="765175" y="5487560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/>
          </a:p>
        </p:txBody>
      </p:sp>
      <p:sp>
        <p:nvSpPr>
          <p:cNvPr id="32" name="USR_Unit" hidden="1"/>
          <p:cNvSpPr/>
          <p:nvPr userDrawn="1"/>
        </p:nvSpPr>
        <p:spPr>
          <a:xfrm>
            <a:off x="765175" y="4996037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/>
          </a:p>
        </p:txBody>
      </p:sp>
      <p:sp>
        <p:nvSpPr>
          <p:cNvPr id="35" name="USR_Speciality" hidden="1"/>
          <p:cNvSpPr/>
          <p:nvPr userDrawn="1"/>
        </p:nvSpPr>
        <p:spPr>
          <a:xfrm>
            <a:off x="765175" y="4504514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/>
          </a:p>
        </p:txBody>
      </p:sp>
      <p:sp>
        <p:nvSpPr>
          <p:cNvPr id="36" name="USR_Department" hidden="1"/>
          <p:cNvSpPr/>
          <p:nvPr userDrawn="1"/>
        </p:nvSpPr>
        <p:spPr>
          <a:xfrm>
            <a:off x="765175" y="401299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/>
              <a:t>Økonomi</a:t>
            </a:r>
          </a:p>
        </p:txBody>
      </p:sp>
      <p:sp>
        <p:nvSpPr>
          <p:cNvPr id="37" name="SD_OFF_Institute" hidden="1"/>
          <p:cNvSpPr/>
          <p:nvPr userDrawn="1"/>
        </p:nvSpPr>
        <p:spPr>
          <a:xfrm>
            <a:off x="765175" y="3521468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/>
              <a:t>Region Nordjylland</a:t>
            </a:r>
          </a:p>
        </p:txBody>
      </p:sp>
      <p:sp>
        <p:nvSpPr>
          <p:cNvPr id="25" name="SD_VAR_HEADER"/>
          <p:cNvSpPr/>
          <p:nvPr userDrawn="1">
            <p:custDataLst>
              <p:tags r:id="rId1"/>
            </p:custDataLst>
          </p:nvPr>
        </p:nvSpPr>
        <p:spPr>
          <a:xfrm>
            <a:off x="765175" y="3444467"/>
            <a:ext cx="10660180" cy="2773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35000"/>
              </a:lnSpc>
              <a:spcAft>
                <a:spcPts val="0"/>
              </a:spcAft>
            </a:pPr>
            <a:r>
              <a:rPr lang="da-DK" sz="2400">
                <a:solidFill>
                  <a:srgbClr val="FFFFFF"/>
                </a:solidFill>
              </a:rPr>
              <a:t>Region Nordjylland</a:t>
            </a:r>
            <a:br>
              <a:rPr lang="da-DK" sz="2400">
                <a:solidFill>
                  <a:srgbClr val="FFFFFF"/>
                </a:solidFill>
              </a:rPr>
            </a:br>
            <a:r>
              <a:rPr lang="da-DK" sz="2400">
                <a:solidFill>
                  <a:srgbClr val="FFFFFF"/>
                </a:solidFill>
              </a:rPr>
              <a:t>Økonomi</a:t>
            </a:r>
          </a:p>
        </p:txBody>
      </p:sp>
      <p:sp>
        <p:nvSpPr>
          <p:cNvPr id="42" name="USR_name"/>
          <p:cNvSpPr/>
          <p:nvPr userDrawn="1"/>
        </p:nvSpPr>
        <p:spPr>
          <a:xfrm>
            <a:off x="765175" y="2660470"/>
            <a:ext cx="10660180" cy="751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l"/>
            <a:endParaRPr lang="da-DK" sz="5000" b="1" cap="all" spc="500" baseline="0">
              <a:solidFill>
                <a:srgbClr val="FFFFFF"/>
              </a:solidFill>
            </a:endParaRPr>
          </a:p>
        </p:txBody>
      </p:sp>
      <p:sp>
        <p:nvSpPr>
          <p:cNvPr id="41" name="USR_Title"/>
          <p:cNvSpPr/>
          <p:nvPr userDrawn="1"/>
        </p:nvSpPr>
        <p:spPr>
          <a:xfrm>
            <a:off x="765175" y="221876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>
              <a:solidFill>
                <a:srgbClr val="FFFFFF"/>
              </a:solidFill>
            </a:endParaRPr>
          </a:p>
        </p:txBody>
      </p:sp>
      <p:sp>
        <p:nvSpPr>
          <p:cNvPr id="19" name="SD_LAN_Contact"/>
          <p:cNvSpPr/>
          <p:nvPr userDrawn="1"/>
        </p:nvSpPr>
        <p:spPr>
          <a:xfrm>
            <a:off x="760544" y="355600"/>
            <a:ext cx="5973992" cy="1005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>
              <a:lnSpc>
                <a:spcPct val="90000"/>
              </a:lnSpc>
            </a:pPr>
            <a:r>
              <a:rPr lang="da-DK" sz="2000" b="1" cap="all" spc="200" baseline="0">
                <a:solidFill>
                  <a:schemeClr val="tx1"/>
                </a:solidFill>
              </a:rPr>
              <a:t>Kontakt for yderligere information</a:t>
            </a:r>
          </a:p>
        </p:txBody>
      </p:sp>
    </p:spTree>
    <p:extLst>
      <p:ext uri="{BB962C8B-B14F-4D97-AF65-F5344CB8AC3E}">
        <p14:creationId xmlns:p14="http://schemas.microsoft.com/office/powerpoint/2010/main" val="276199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 t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pic>
        <p:nvPicPr>
          <p:cNvPr id="39" name="Billede 3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96" y="-6435"/>
            <a:ext cx="5165535" cy="4355940"/>
          </a:xfrm>
          <a:prstGeom prst="rect">
            <a:avLst/>
          </a:prstGeom>
        </p:spPr>
      </p:pic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14.08.2025</a:t>
            </a:fld>
            <a:endParaRPr lang="da-DK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pic>
        <p:nvPicPr>
          <p:cNvPr id="40" name="(n)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sp>
        <p:nvSpPr>
          <p:cNvPr id="26" name="USR_DirectPhone" hidden="1"/>
          <p:cNvSpPr/>
          <p:nvPr userDrawn="1"/>
        </p:nvSpPr>
        <p:spPr>
          <a:xfrm>
            <a:off x="757647" y="597908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/>
          </a:p>
        </p:txBody>
      </p:sp>
      <p:sp>
        <p:nvSpPr>
          <p:cNvPr id="27" name="USR_Email" hidden="1"/>
          <p:cNvSpPr/>
          <p:nvPr userDrawn="1"/>
        </p:nvSpPr>
        <p:spPr>
          <a:xfrm>
            <a:off x="765175" y="5487560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/>
          </a:p>
        </p:txBody>
      </p:sp>
      <p:sp>
        <p:nvSpPr>
          <p:cNvPr id="32" name="USR_Unit" hidden="1"/>
          <p:cNvSpPr/>
          <p:nvPr userDrawn="1"/>
        </p:nvSpPr>
        <p:spPr>
          <a:xfrm>
            <a:off x="765175" y="4996037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/>
          </a:p>
        </p:txBody>
      </p:sp>
      <p:sp>
        <p:nvSpPr>
          <p:cNvPr id="35" name="USR_Speciality" hidden="1"/>
          <p:cNvSpPr/>
          <p:nvPr userDrawn="1"/>
        </p:nvSpPr>
        <p:spPr>
          <a:xfrm>
            <a:off x="765175" y="4504514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/>
          </a:p>
        </p:txBody>
      </p:sp>
      <p:sp>
        <p:nvSpPr>
          <p:cNvPr id="36" name="USR_Department" hidden="1"/>
          <p:cNvSpPr/>
          <p:nvPr userDrawn="1"/>
        </p:nvSpPr>
        <p:spPr>
          <a:xfrm>
            <a:off x="765175" y="401299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/>
              <a:t>Økonomi</a:t>
            </a:r>
          </a:p>
        </p:txBody>
      </p:sp>
      <p:sp>
        <p:nvSpPr>
          <p:cNvPr id="37" name="SD_OFF_Institute" hidden="1"/>
          <p:cNvSpPr/>
          <p:nvPr userDrawn="1"/>
        </p:nvSpPr>
        <p:spPr>
          <a:xfrm>
            <a:off x="765175" y="3521468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/>
              <a:t>Region Nordjylland</a:t>
            </a:r>
          </a:p>
        </p:txBody>
      </p:sp>
      <p:sp>
        <p:nvSpPr>
          <p:cNvPr id="25" name="SD_VAR_HEADER"/>
          <p:cNvSpPr/>
          <p:nvPr userDrawn="1">
            <p:custDataLst>
              <p:tags r:id="rId1"/>
            </p:custDataLst>
          </p:nvPr>
        </p:nvSpPr>
        <p:spPr>
          <a:xfrm>
            <a:off x="765175" y="3444467"/>
            <a:ext cx="10660180" cy="2773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35000"/>
              </a:lnSpc>
              <a:spcAft>
                <a:spcPts val="0"/>
              </a:spcAft>
            </a:pPr>
            <a:r>
              <a:rPr lang="da-DK" sz="2400">
                <a:solidFill>
                  <a:srgbClr val="FFFFFF"/>
                </a:solidFill>
              </a:rPr>
              <a:t>Region Nordjylland</a:t>
            </a:r>
            <a:br>
              <a:rPr lang="da-DK" sz="2400">
                <a:solidFill>
                  <a:srgbClr val="FFFFFF"/>
                </a:solidFill>
              </a:rPr>
            </a:br>
            <a:r>
              <a:rPr lang="da-DK" sz="2400">
                <a:solidFill>
                  <a:srgbClr val="FFFFFF"/>
                </a:solidFill>
              </a:rPr>
              <a:t>Økonomi</a:t>
            </a:r>
          </a:p>
        </p:txBody>
      </p:sp>
      <p:sp>
        <p:nvSpPr>
          <p:cNvPr id="42" name="USR_name"/>
          <p:cNvSpPr/>
          <p:nvPr userDrawn="1"/>
        </p:nvSpPr>
        <p:spPr>
          <a:xfrm>
            <a:off x="765175" y="2660470"/>
            <a:ext cx="10660180" cy="751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l"/>
            <a:endParaRPr lang="da-DK" sz="5000" b="1" cap="all" spc="500" baseline="0">
              <a:solidFill>
                <a:srgbClr val="FFFFFF"/>
              </a:solidFill>
            </a:endParaRPr>
          </a:p>
        </p:txBody>
      </p:sp>
      <p:sp>
        <p:nvSpPr>
          <p:cNvPr id="41" name="USR_Title"/>
          <p:cNvSpPr/>
          <p:nvPr userDrawn="1"/>
        </p:nvSpPr>
        <p:spPr>
          <a:xfrm>
            <a:off x="765175" y="221876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>
              <a:solidFill>
                <a:srgbClr val="FFFFFF"/>
              </a:solidFill>
            </a:endParaRPr>
          </a:p>
        </p:txBody>
      </p:sp>
      <p:sp>
        <p:nvSpPr>
          <p:cNvPr id="19" name="SD_LAN_Thanks"/>
          <p:cNvSpPr/>
          <p:nvPr userDrawn="1"/>
        </p:nvSpPr>
        <p:spPr>
          <a:xfrm>
            <a:off x="760544" y="355600"/>
            <a:ext cx="5973992" cy="1005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>
              <a:lnSpc>
                <a:spcPct val="90000"/>
              </a:lnSpc>
            </a:pPr>
            <a:r>
              <a:rPr lang="da-DK" sz="2000" b="1" cap="all" spc="200" baseline="0">
                <a:solidFill>
                  <a:schemeClr val="tx1"/>
                </a:solidFill>
              </a:rPr>
              <a:t>Tak for i dag</a:t>
            </a:r>
          </a:p>
        </p:txBody>
      </p:sp>
    </p:spTree>
    <p:extLst>
      <p:ext uri="{BB962C8B-B14F-4D97-AF65-F5344CB8AC3E}">
        <p14:creationId xmlns:p14="http://schemas.microsoft.com/office/powerpoint/2010/main" val="2068531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14.08.2025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14.08.2025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1489-EF00-4597-BFE8-84B76FFD3309}" type="datetimeFigureOut">
              <a:rPr lang="da-DK" smtClean="0"/>
              <a:pPr/>
              <a:t>14.08.2025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D0DB-8A9A-4CA1-A562-04F054AADC9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859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indhold - far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sp>
        <p:nvSpPr>
          <p:cNvPr id="15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14.08.2025</a:t>
            </a:fld>
            <a:endParaRPr lang="da-DK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6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25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1489-EF00-4597-BFE8-84B76FFD3309}" type="datetimeFigureOut">
              <a:rPr lang="da-DK" smtClean="0"/>
              <a:pPr/>
              <a:t>14.08.2025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D0DB-8A9A-4CA1-A562-04F054AADC9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80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indhold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14.08.2025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ndhold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sp>
        <p:nvSpPr>
          <p:cNvPr id="28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8152874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>
          <a:xfrm>
            <a:off x="765175" y="1638696"/>
            <a:ext cx="6984000" cy="4824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14.08.2025</a:t>
            </a:fld>
            <a:endParaRPr lang="da-DK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6" name="Billed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847" y="968429"/>
            <a:ext cx="4870271" cy="4955993"/>
          </a:xfrm>
          <a:prstGeom prst="rect">
            <a:avLst/>
          </a:prstGeom>
        </p:spPr>
      </p:pic>
      <p:pic>
        <p:nvPicPr>
          <p:cNvPr id="37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17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2 indhold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65175" y="1638696"/>
            <a:ext cx="5148264" cy="4823986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indhold 3"/>
          <p:cNvSpPr>
            <a:spLocks noGrp="1"/>
          </p:cNvSpPr>
          <p:nvPr>
            <p:ph sz="quarter" idx="13"/>
          </p:nvPr>
        </p:nvSpPr>
        <p:spPr>
          <a:xfrm>
            <a:off x="6269038" y="1638300"/>
            <a:ext cx="5148788" cy="4824396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14.08.2025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551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2 indhold -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sp>
        <p:nvSpPr>
          <p:cNvPr id="13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pic>
        <p:nvPicPr>
          <p:cNvPr id="14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65175" y="1638696"/>
            <a:ext cx="5148264" cy="48239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8" name="Pladsholder til indhold 3"/>
          <p:cNvSpPr>
            <a:spLocks noGrp="1"/>
          </p:cNvSpPr>
          <p:nvPr>
            <p:ph sz="quarter" idx="13"/>
          </p:nvPr>
        </p:nvSpPr>
        <p:spPr>
          <a:xfrm>
            <a:off x="6269038" y="1638300"/>
            <a:ext cx="5148788" cy="48243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14.08.2025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463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kst - 1/2 bille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vid baggrund"/>
          <p:cNvSpPr/>
          <p:nvPr userDrawn="1"/>
        </p:nvSpPr>
        <p:spPr>
          <a:xfrm>
            <a:off x="5981700" y="0"/>
            <a:ext cx="6210299" cy="6800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sp>
        <p:nvSpPr>
          <p:cNvPr id="6" name="PrimaryColor"/>
          <p:cNvSpPr/>
          <p:nvPr userDrawn="1"/>
        </p:nvSpPr>
        <p:spPr>
          <a:xfrm>
            <a:off x="-1" y="0"/>
            <a:ext cx="6019035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51524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16" name="Text"/>
          <p:cNvSpPr>
            <a:spLocks noGrp="1"/>
          </p:cNvSpPr>
          <p:nvPr>
            <p:ph type="body" sz="quarter" idx="14"/>
          </p:nvPr>
        </p:nvSpPr>
        <p:spPr>
          <a:xfrm>
            <a:off x="765174" y="1638300"/>
            <a:ext cx="4797425" cy="48243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2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5981700" y="0"/>
            <a:ext cx="6210299" cy="6800400"/>
          </a:xfrm>
          <a:noFill/>
        </p:spPr>
        <p:txBody>
          <a:bodyPr tIns="648000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14.08.2025</a:t>
            </a:fld>
            <a:endParaRPr lang="da-DK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pic>
        <p:nvPicPr>
          <p:cNvPr id="19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95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kst - bomærk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cond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002839"/>
              </a:solidFill>
            </a:endParaRPr>
          </a:p>
        </p:txBody>
      </p:sp>
      <p:sp>
        <p:nvSpPr>
          <p:cNvPr id="6" name="PrimaryColor"/>
          <p:cNvSpPr/>
          <p:nvPr userDrawn="1"/>
        </p:nvSpPr>
        <p:spPr>
          <a:xfrm>
            <a:off x="-1" y="0"/>
            <a:ext cx="6019035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51524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16" name="Text"/>
          <p:cNvSpPr>
            <a:spLocks noGrp="1"/>
          </p:cNvSpPr>
          <p:nvPr>
            <p:ph type="body" sz="quarter" idx="14"/>
          </p:nvPr>
        </p:nvSpPr>
        <p:spPr>
          <a:xfrm>
            <a:off x="765174" y="1638300"/>
            <a:ext cx="4797425" cy="48243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14.08.2025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/>
          </a:p>
        </p:txBody>
      </p:sp>
      <p:sp>
        <p:nvSpPr>
          <p:cNvPr id="13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pic>
        <p:nvPicPr>
          <p:cNvPr id="21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pic>
        <p:nvPicPr>
          <p:cNvPr id="12" name="Picture 5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389427"/>
            <a:ext cx="3827150" cy="3827150"/>
          </a:xfrm>
          <a:prstGeom prst="rect">
            <a:avLst/>
          </a:prstGeom>
        </p:spPr>
      </p:pic>
      <p:sp>
        <p:nvSpPr>
          <p:cNvPr id="15" name="LogoN"/>
          <p:cNvSpPr/>
          <p:nvPr userDrawn="1"/>
        </p:nvSpPr>
        <p:spPr>
          <a:xfrm>
            <a:off x="7236000" y="1357200"/>
            <a:ext cx="3906000" cy="390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pic>
        <p:nvPicPr>
          <p:cNvPr id="7" name="LogoN_bmkArt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00" y="1357200"/>
            <a:ext cx="3906000" cy="3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1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for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1357200"/>
            <a:ext cx="10656362" cy="1911600"/>
          </a:xfrm>
        </p:spPr>
        <p:txBody>
          <a:bodyPr/>
          <a:lstStyle>
            <a:lvl1pPr>
              <a:defRPr sz="6600" spc="600"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13" name="Text"/>
          <p:cNvSpPr>
            <a:spLocks noGrp="1"/>
          </p:cNvSpPr>
          <p:nvPr>
            <p:ph sz="quarter" idx="13"/>
          </p:nvPr>
        </p:nvSpPr>
        <p:spPr>
          <a:xfrm>
            <a:off x="765176" y="3560400"/>
            <a:ext cx="10652124" cy="2736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14.08.2025</a:t>
            </a:fld>
            <a:endParaRPr lang="da-DK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5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23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0939" y="356552"/>
            <a:ext cx="10656887" cy="10017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38696"/>
            <a:ext cx="10655999" cy="48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/>
              <a:t>Sjette niveau</a:t>
            </a:r>
          </a:p>
          <a:p>
            <a:pPr lvl="6"/>
            <a:r>
              <a:rPr lang="da-DK"/>
              <a:t>Syvende niveau</a:t>
            </a:r>
          </a:p>
          <a:p>
            <a:pPr lvl="7"/>
            <a:r>
              <a:rPr lang="da-DK"/>
              <a:t>Ottende niveau</a:t>
            </a:r>
          </a:p>
          <a:p>
            <a:pPr lvl="8"/>
            <a:r>
              <a:rPr lang="da-DK"/>
              <a:t>Niende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939" y="6462696"/>
            <a:ext cx="2820461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0A626-36E7-4ACB-AE94-30B8AB1B2246}" type="datetimeFigureOut">
              <a:rPr lang="da-DK" smtClean="0"/>
              <a:t>14.08.2025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2696"/>
            <a:ext cx="4114800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62696"/>
            <a:ext cx="2806700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37B1E-C366-494F-A587-962AD9AABC83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pic>
        <p:nvPicPr>
          <p:cNvPr id="13" name="(n)B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3" r:id="rId4"/>
    <p:sldLayoutId id="2147483664" r:id="rId5"/>
    <p:sldLayoutId id="2147483668" r:id="rId6"/>
    <p:sldLayoutId id="2147483658" r:id="rId7"/>
    <p:sldLayoutId id="2147483667" r:id="rId8"/>
    <p:sldLayoutId id="2147483657" r:id="rId9"/>
    <p:sldLayoutId id="2147483660" r:id="rId10"/>
    <p:sldLayoutId id="2147483651" r:id="rId11"/>
    <p:sldLayoutId id="2147483665" r:id="rId12"/>
    <p:sldLayoutId id="2147483661" r:id="rId13"/>
    <p:sldLayoutId id="2147483656" r:id="rId14"/>
    <p:sldLayoutId id="2147483666" r:id="rId15"/>
    <p:sldLayoutId id="2147483669" r:id="rId16"/>
    <p:sldLayoutId id="2147483655" r:id="rId17"/>
    <p:sldLayoutId id="2147483654" r:id="rId18"/>
    <p:sldLayoutId id="2147483670" r:id="rId19"/>
    <p:sldLayoutId id="214748367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 cap="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72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744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616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192" userDrawn="1">
          <p15:clr>
            <a:srgbClr val="F26B43"/>
          </p15:clr>
        </p15:guide>
        <p15:guide id="3" orient="horz" pos="224" userDrawn="1">
          <p15:clr>
            <a:srgbClr val="F26B43"/>
          </p15:clr>
        </p15:guide>
        <p15:guide id="4" orient="horz" pos="855" userDrawn="1">
          <p15:clr>
            <a:srgbClr val="F26B43"/>
          </p15:clr>
        </p15:guide>
        <p15:guide id="5" pos="482" userDrawn="1">
          <p15:clr>
            <a:srgbClr val="F26B43"/>
          </p15:clr>
        </p15:guide>
        <p15:guide id="6" pos="3725" userDrawn="1">
          <p15:clr>
            <a:srgbClr val="F26B43"/>
          </p15:clr>
        </p15:guide>
        <p15:guide id="7" orient="horz" pos="1032" userDrawn="1">
          <p15:clr>
            <a:srgbClr val="F26B43"/>
          </p15:clr>
        </p15:guide>
        <p15:guide id="8" orient="horz" pos="3965" userDrawn="1">
          <p15:clr>
            <a:srgbClr val="F26B43"/>
          </p15:clr>
        </p15:guide>
        <p15:guide id="9" pos="39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gif"/><Relationship Id="rId7" Type="http://schemas.openxmlformats.org/officeDocument/2006/relationships/hyperlink" Target="http://www.google.dk/url?sa=i&amp;rct=j&amp;q=&amp;esrc=s&amp;source=images&amp;cd=&amp;cad=rja&amp;uact=8&amp;ved=0CAcQjRw&amp;url=http://www.dr.dk/nyheder/regionale/nordjylland/kommunerne-bruger-mange-penge-paa-bleer&amp;ei=8TedVfzwKMvV7QaJp4LYBQ&amp;bvm=bv.96952980,d.bGQ&amp;psig=AFQjCNHZQjBZZjLiTu_OGsKYM8tcafg4pw&amp;ust=1436453224439370" TargetMode="Externa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jpe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dk/url?sa=i&amp;rct=j&amp;q=&amp;esrc=s&amp;source=images&amp;cd=&amp;cad=rja&amp;uact=8&amp;ved=0CAcQjRw&amp;url=http://www.nygaardtoender.com/produkter/medicare/hjaelpemidler.1900/baekken-plastic.42001260&amp;ei=ZTedVdqbIfKp7AbAlIS4AQ&amp;bvm=bv.96952980,d.bGQ&amp;psig=AFQjCNHifj4N05_mwcFMn11L3435dHuTXA&amp;ust=1436453058872413" TargetMode="External"/><Relationship Id="rId3" Type="http://schemas.openxmlformats.org/officeDocument/2006/relationships/hyperlink" Target="http://www.google.dk/url?sa=i&amp;rct=j&amp;q=&amp;esrc=s&amp;source=images&amp;cd=&amp;cad=rja&amp;uact=8&amp;ved=0CAcQjRw&amp;url=http://www.dr.dk/nyheder/regionale/nordjylland/kommunerne-bruger-mange-penge-paa-bleer&amp;ei=8TedVfzwKMvV7QaJp4LYBQ&amp;bvm=bv.96952980,d.bGQ&amp;psig=AFQjCNHZQjBZZjLiTu_OGsKYM8tcafg4pw&amp;ust=1436453224439370" TargetMode="External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0.jpeg"/><Relationship Id="rId5" Type="http://schemas.openxmlformats.org/officeDocument/2006/relationships/hyperlink" Target="https://www.google.dk/url?sa=i&amp;rct=j&amp;q=&amp;esrc=s&amp;source=images&amp;cd=&amp;cad=rja&amp;uact=8&amp;ved=0CAcQjRw&amp;url=https://www.onemed.dk/Produkter/Affringsinkontinens/Hjlpemidler_analinkontinens/Fkalposer/Incare_fkalpose/285337.1&amp;ei=ujedVePPHcLd7Qa13LOwBQ&amp;bvm=bv.96952980,d.bGQ&amp;psig=AFQjCNE5ZLmgxr8FvwwLu7tMVg3yhwMAPw&amp;ust=1436453162560961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22.jpe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www.google.dk/url?sa=i&amp;rct=j&amp;q=&amp;esrc=s&amp;source=images&amp;cd=&amp;cad=rja&amp;uact=8&amp;ved=0ahUKEwiJgJe6lfnKAhXqFJoKHZzMD08QjRwIBw&amp;url=http://husrad.com/haard-mave.html&amp;psig=AFQjCNEJGILf2Qt8oKfuIj2pQxVgY75AQg&amp;ust=1455605000201195" TargetMode="External"/><Relationship Id="rId5" Type="http://schemas.openxmlformats.org/officeDocument/2006/relationships/image" Target="../media/image36.jpeg"/><Relationship Id="rId10" Type="http://schemas.openxmlformats.org/officeDocument/2006/relationships/image" Target="../media/image40.jpeg"/><Relationship Id="rId4" Type="http://schemas.openxmlformats.org/officeDocument/2006/relationships/image" Target="../media/image35.jpeg"/><Relationship Id="rId9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1.wdp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05" y="1659452"/>
            <a:ext cx="8628237" cy="2168975"/>
          </a:xfrm>
        </p:spPr>
        <p:txBody>
          <a:bodyPr/>
          <a:lstStyle/>
          <a:p>
            <a:r>
              <a:rPr lang="da-DK" dirty="0"/>
              <a:t>Pleje og observation af patienten med udskillelses-problemer</a:t>
            </a:r>
            <a:endParaRPr lang="da-DK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55605" y="3981472"/>
            <a:ext cx="7416000" cy="1202158"/>
          </a:xfrm>
        </p:spPr>
        <p:txBody>
          <a:bodyPr/>
          <a:lstStyle/>
          <a:p>
            <a:r>
              <a:rPr lang="da-DK"/>
              <a:t>Modul G</a:t>
            </a:r>
          </a:p>
          <a:p>
            <a:endParaRPr lang="da-DK"/>
          </a:p>
          <a:p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023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939" y="315302"/>
            <a:ext cx="10656887" cy="664628"/>
          </a:xfrm>
        </p:spPr>
        <p:txBody>
          <a:bodyPr/>
          <a:lstStyle/>
          <a:p>
            <a:pPr algn="ctr"/>
            <a:r>
              <a:rPr lang="da-DK" sz="2800"/>
              <a:t>UVI - Urinvejsinfektion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555608" y="1292766"/>
            <a:ext cx="3565288" cy="369332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/>
              <a:t>Årsag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4409323" y="1324298"/>
            <a:ext cx="3565288" cy="369332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/>
              <a:t>Symptomer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8263038" y="1324298"/>
            <a:ext cx="3565288" cy="369332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/>
              <a:t>Behandling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555608" y="1811336"/>
            <a:ext cx="3565288" cy="3139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Dårlig nedre hygiejne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/>
              <a:t>Incontinens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Residualurin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Dehydrering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Andre årsager?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4405227" y="1827102"/>
            <a:ext cx="3565288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Hyppig vandladning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Svie ved vandladning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Plumret urin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Ildelugtende urin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Evt. blodig urin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Afkræftet patient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Evt. konfus patient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Evt. feber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8254847" y="1831965"/>
            <a:ext cx="3565288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↑ Væske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Tranebærsaft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Nedre hygiejne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Hyppig bleskift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Sidde op ved </a:t>
            </a:r>
            <a:r>
              <a:rPr lang="da-DK" err="1"/>
              <a:t>bækkengivning</a:t>
            </a:r>
            <a:endParaRPr lang="da-DK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Medicin 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74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939" y="406584"/>
            <a:ext cx="10656887" cy="604882"/>
          </a:xfrm>
        </p:spPr>
        <p:txBody>
          <a:bodyPr/>
          <a:lstStyle/>
          <a:p>
            <a:pPr algn="ctr"/>
            <a:r>
              <a:rPr lang="da-DK" sz="2800"/>
              <a:t>HJÆLPEMIDLER TIL VANDLADNING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149329" y="1258127"/>
            <a:ext cx="1964899" cy="923330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/>
              <a:t>Bækken / kolbe</a:t>
            </a:r>
          </a:p>
          <a:p>
            <a:pPr algn="ctr"/>
            <a:endParaRPr lang="da-DK"/>
          </a:p>
          <a:p>
            <a:endParaRPr lang="da-DK"/>
          </a:p>
        </p:txBody>
      </p:sp>
      <p:sp>
        <p:nvSpPr>
          <p:cNvPr id="25" name="Tekstfelt 24"/>
          <p:cNvSpPr txBox="1"/>
          <p:nvPr/>
        </p:nvSpPr>
        <p:spPr>
          <a:xfrm>
            <a:off x="2122394" y="1258127"/>
            <a:ext cx="1977183" cy="923330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/>
              <a:t>Bækkenstol</a:t>
            </a:r>
          </a:p>
          <a:p>
            <a:pPr algn="ctr"/>
            <a:endParaRPr lang="da-DK"/>
          </a:p>
          <a:p>
            <a:endParaRPr lang="da-DK"/>
          </a:p>
        </p:txBody>
      </p:sp>
      <p:sp>
        <p:nvSpPr>
          <p:cNvPr id="26" name="Tekstfelt 25"/>
          <p:cNvSpPr txBox="1"/>
          <p:nvPr/>
        </p:nvSpPr>
        <p:spPr>
          <a:xfrm>
            <a:off x="4105484" y="1256782"/>
            <a:ext cx="1977183" cy="923330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/>
              <a:t>Ble</a:t>
            </a:r>
          </a:p>
          <a:p>
            <a:pPr algn="ctr"/>
            <a:endParaRPr lang="da-DK"/>
          </a:p>
          <a:p>
            <a:endParaRPr lang="da-DK"/>
          </a:p>
        </p:txBody>
      </p:sp>
      <p:sp>
        <p:nvSpPr>
          <p:cNvPr id="27" name="Tekstfelt 26"/>
          <p:cNvSpPr txBox="1"/>
          <p:nvPr/>
        </p:nvSpPr>
        <p:spPr>
          <a:xfrm>
            <a:off x="6087354" y="1256782"/>
            <a:ext cx="1977183" cy="923330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err="1"/>
              <a:t>Uridom</a:t>
            </a:r>
            <a:endParaRPr lang="da-DK"/>
          </a:p>
          <a:p>
            <a:pPr algn="ctr"/>
            <a:endParaRPr lang="da-DK"/>
          </a:p>
          <a:p>
            <a:endParaRPr lang="da-DK"/>
          </a:p>
        </p:txBody>
      </p:sp>
      <p:sp>
        <p:nvSpPr>
          <p:cNvPr id="28" name="Tekstfelt 27"/>
          <p:cNvSpPr txBox="1"/>
          <p:nvPr/>
        </p:nvSpPr>
        <p:spPr>
          <a:xfrm>
            <a:off x="8071123" y="1264778"/>
            <a:ext cx="1977183" cy="923330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KAD/RIK/SIK</a:t>
            </a:r>
          </a:p>
          <a:p>
            <a:pPr algn="ctr"/>
            <a:endParaRPr lang="da-DK" dirty="0"/>
          </a:p>
          <a:p>
            <a:endParaRPr lang="da-DK" dirty="0"/>
          </a:p>
        </p:txBody>
      </p:sp>
      <p:sp>
        <p:nvSpPr>
          <p:cNvPr id="29" name="Tekstfelt 28"/>
          <p:cNvSpPr txBox="1"/>
          <p:nvPr/>
        </p:nvSpPr>
        <p:spPr>
          <a:xfrm>
            <a:off x="10048306" y="1264778"/>
            <a:ext cx="1977183" cy="936000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 err="1"/>
              <a:t>Suprapubisk</a:t>
            </a:r>
            <a:r>
              <a:rPr lang="da-DK" sz="1600" dirty="0"/>
              <a:t> </a:t>
            </a:r>
            <a:r>
              <a:rPr lang="da-DK" sz="1600" dirty="0" err="1"/>
              <a:t>katheter</a:t>
            </a:r>
            <a:r>
              <a:rPr lang="da-DK" sz="1600" dirty="0"/>
              <a:t> Nefrostomi </a:t>
            </a:r>
            <a:r>
              <a:rPr lang="da-DK" sz="1600" dirty="0" err="1"/>
              <a:t>katheter</a:t>
            </a:r>
            <a:endParaRPr lang="da-DK" sz="1600" dirty="0"/>
          </a:p>
          <a:p>
            <a:endParaRPr lang="da-DK" sz="1600" dirty="0"/>
          </a:p>
        </p:txBody>
      </p:sp>
      <p:sp>
        <p:nvSpPr>
          <p:cNvPr id="30" name="Tekstfelt 29"/>
          <p:cNvSpPr txBox="1"/>
          <p:nvPr/>
        </p:nvSpPr>
        <p:spPr>
          <a:xfrm>
            <a:off x="150341" y="2180112"/>
            <a:ext cx="1977183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</p:txBody>
      </p:sp>
      <p:sp>
        <p:nvSpPr>
          <p:cNvPr id="31" name="Tekstfelt 30"/>
          <p:cNvSpPr txBox="1"/>
          <p:nvPr/>
        </p:nvSpPr>
        <p:spPr>
          <a:xfrm>
            <a:off x="2118494" y="2188108"/>
            <a:ext cx="1977183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</p:txBody>
      </p:sp>
      <p:sp>
        <p:nvSpPr>
          <p:cNvPr id="32" name="Tekstfelt 31"/>
          <p:cNvSpPr txBox="1"/>
          <p:nvPr/>
        </p:nvSpPr>
        <p:spPr>
          <a:xfrm>
            <a:off x="4095320" y="2188108"/>
            <a:ext cx="1977183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</p:txBody>
      </p:sp>
      <p:sp>
        <p:nvSpPr>
          <p:cNvPr id="33" name="Tekstfelt 32"/>
          <p:cNvSpPr txBox="1"/>
          <p:nvPr/>
        </p:nvSpPr>
        <p:spPr>
          <a:xfrm>
            <a:off x="6087354" y="2180112"/>
            <a:ext cx="1977183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</p:txBody>
      </p:sp>
      <p:sp>
        <p:nvSpPr>
          <p:cNvPr id="35" name="Tekstfelt 34"/>
          <p:cNvSpPr txBox="1"/>
          <p:nvPr/>
        </p:nvSpPr>
        <p:spPr>
          <a:xfrm>
            <a:off x="10048306" y="2189937"/>
            <a:ext cx="1977183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</p:txBody>
      </p:sp>
      <p:sp>
        <p:nvSpPr>
          <p:cNvPr id="34" name="Tekstfelt 33"/>
          <p:cNvSpPr txBox="1"/>
          <p:nvPr/>
        </p:nvSpPr>
        <p:spPr>
          <a:xfrm>
            <a:off x="8071123" y="2180112"/>
            <a:ext cx="1977183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13" name="Picture 2" descr="http://www.1177.se/Bilder/Nationellt/Amnen/Kateter_i_urinblasa/kateter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1" b="25582"/>
          <a:stretch/>
        </p:blipFill>
        <p:spPr bwMode="auto">
          <a:xfrm>
            <a:off x="8300100" y="2386055"/>
            <a:ext cx="1542030" cy="169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lede 14" descr="Nephrostomy.jpg"/>
          <p:cNvPicPr>
            <a:picLocks noChangeAspect="1"/>
          </p:cNvPicPr>
          <p:nvPr/>
        </p:nvPicPr>
        <p:blipFill>
          <a:blip r:embed="rId4" cstate="print"/>
          <a:srcRect r="45862" b="46369"/>
          <a:stretch>
            <a:fillRect/>
          </a:stretch>
        </p:blipFill>
        <p:spPr>
          <a:xfrm>
            <a:off x="10277283" y="3765681"/>
            <a:ext cx="1638796" cy="2155411"/>
          </a:xfrm>
          <a:prstGeom prst="rect">
            <a:avLst/>
          </a:prstGeom>
        </p:spPr>
      </p:pic>
      <p:pic>
        <p:nvPicPr>
          <p:cNvPr id="16" name="Billede 15" descr="suprapubisk kathet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70750" y="2188109"/>
            <a:ext cx="1921220" cy="1355206"/>
          </a:xfrm>
          <a:prstGeom prst="rect">
            <a:avLst/>
          </a:prstGeom>
        </p:spPr>
      </p:pic>
      <p:pic>
        <p:nvPicPr>
          <p:cNvPr id="12" name="Billede 11" descr="20086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98186" y="3053717"/>
            <a:ext cx="1692079" cy="1295091"/>
          </a:xfrm>
          <a:prstGeom prst="rect">
            <a:avLst/>
          </a:prstGeom>
        </p:spPr>
      </p:pic>
      <p:pic>
        <p:nvPicPr>
          <p:cNvPr id="11" name="Picture 8" descr="http://www.dr.dk/images/other/2015/06/11/77cde9a0-987d-4a74-b0e6-abde8674cdd9_04-29-559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13934" r="6967"/>
          <a:stretch>
            <a:fillRect/>
          </a:stretch>
        </p:blipFill>
        <p:spPr bwMode="auto">
          <a:xfrm>
            <a:off x="4227615" y="3008698"/>
            <a:ext cx="1732923" cy="1233234"/>
          </a:xfrm>
          <a:prstGeom prst="rect">
            <a:avLst/>
          </a:prstGeom>
          <a:noFill/>
        </p:spPr>
      </p:pic>
      <p:pic>
        <p:nvPicPr>
          <p:cNvPr id="9" name="Billede 8" descr="badestol.jpg"/>
          <p:cNvPicPr>
            <a:picLocks noChangeAspect="1"/>
          </p:cNvPicPr>
          <p:nvPr/>
        </p:nvPicPr>
        <p:blipFill rotWithShape="1">
          <a:blip r:embed="rId9" cstate="print"/>
          <a:srcRect l="19618" r="18237"/>
          <a:stretch/>
        </p:blipFill>
        <p:spPr>
          <a:xfrm>
            <a:off x="2413751" y="2752502"/>
            <a:ext cx="1491061" cy="2399305"/>
          </a:xfrm>
          <a:prstGeom prst="rect">
            <a:avLst/>
          </a:prstGeom>
        </p:spPr>
      </p:pic>
      <p:pic>
        <p:nvPicPr>
          <p:cNvPr id="14" name="Billede 13" descr="Plaatsten_catheter_a_demeure.jpg"/>
          <p:cNvPicPr>
            <a:picLocks noChangeAspect="1"/>
          </p:cNvPicPr>
          <p:nvPr/>
        </p:nvPicPr>
        <p:blipFill>
          <a:blip r:embed="rId10" cstate="print"/>
          <a:srcRect t="30689" r="56583" b="9684"/>
          <a:stretch>
            <a:fillRect/>
          </a:stretch>
        </p:blipFill>
        <p:spPr>
          <a:xfrm>
            <a:off x="8384380" y="4396106"/>
            <a:ext cx="1583068" cy="1418565"/>
          </a:xfrm>
          <a:prstGeom prst="rect">
            <a:avLst/>
          </a:prstGeom>
        </p:spPr>
      </p:pic>
      <p:pic>
        <p:nvPicPr>
          <p:cNvPr id="3" name="Billede 3" descr="Et billede, der indeholder hvid, service, kaffekop&#10;&#10;Beskrivelsen er genereret automatisk">
            <a:extLst>
              <a:ext uri="{FF2B5EF4-FFF2-40B4-BE49-F238E27FC236}">
                <a16:creationId xmlns:a16="http://schemas.microsoft.com/office/drawing/2014/main" id="{E10F3406-A6D5-3AE9-9AB6-F2737AFAEC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193" y="2752511"/>
            <a:ext cx="1652753" cy="1129633"/>
          </a:xfrm>
          <a:prstGeom prst="rect">
            <a:avLst/>
          </a:prstGeom>
        </p:spPr>
      </p:pic>
      <p:pic>
        <p:nvPicPr>
          <p:cNvPr id="4" name="Billede 4">
            <a:extLst>
              <a:ext uri="{FF2B5EF4-FFF2-40B4-BE49-F238E27FC236}">
                <a16:creationId xmlns:a16="http://schemas.microsoft.com/office/drawing/2014/main" id="{AEF9143B-C5B7-EC8B-C15C-D682ADEBB0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4952" y="4534525"/>
            <a:ext cx="1889235" cy="95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3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76003" y="297630"/>
            <a:ext cx="3171960" cy="674500"/>
          </a:xfrm>
        </p:spPr>
        <p:txBody>
          <a:bodyPr/>
          <a:lstStyle/>
          <a:p>
            <a:pPr algn="ctr"/>
            <a:r>
              <a:rPr lang="da-DK" sz="2800" dirty="0"/>
              <a:t>KAD</a:t>
            </a:r>
          </a:p>
        </p:txBody>
      </p:sp>
      <p:pic>
        <p:nvPicPr>
          <p:cNvPr id="10" name="Billede 9" descr="024 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356" y="1828800"/>
            <a:ext cx="3865874" cy="404354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Billede 10" descr="IMG_0001 r.jpg"/>
          <p:cNvPicPr>
            <a:picLocks noChangeAspect="1"/>
          </p:cNvPicPr>
          <p:nvPr/>
        </p:nvPicPr>
        <p:blipFill>
          <a:blip r:embed="rId4" cstate="print"/>
          <a:srcRect l="4017" t="37749" r="51511" b="38355"/>
          <a:stretch>
            <a:fillRect/>
          </a:stretch>
        </p:blipFill>
        <p:spPr>
          <a:xfrm>
            <a:off x="8415647" y="3170712"/>
            <a:ext cx="1864426" cy="1638795"/>
          </a:xfrm>
          <a:prstGeom prst="rect">
            <a:avLst/>
          </a:prstGeom>
        </p:spPr>
      </p:pic>
      <p:pic>
        <p:nvPicPr>
          <p:cNvPr id="12" name="Billede 11" descr="IMG_0002 r.jpg"/>
          <p:cNvPicPr>
            <a:picLocks noChangeAspect="1"/>
          </p:cNvPicPr>
          <p:nvPr/>
        </p:nvPicPr>
        <p:blipFill>
          <a:blip r:embed="rId5" cstate="print"/>
          <a:srcRect t="2776" r="48997" b="73341"/>
          <a:stretch>
            <a:fillRect/>
          </a:stretch>
        </p:blipFill>
        <p:spPr>
          <a:xfrm>
            <a:off x="4506190" y="1448790"/>
            <a:ext cx="2215243" cy="1591293"/>
          </a:xfrm>
          <a:prstGeom prst="rect">
            <a:avLst/>
          </a:prstGeom>
        </p:spPr>
      </p:pic>
      <p:pic>
        <p:nvPicPr>
          <p:cNvPr id="13" name="Billede 12" descr="IMG_0002 r.jpg"/>
          <p:cNvPicPr>
            <a:picLocks noChangeAspect="1"/>
          </p:cNvPicPr>
          <p:nvPr/>
        </p:nvPicPr>
        <p:blipFill>
          <a:blip r:embed="rId5" cstate="print"/>
          <a:srcRect t="77305" r="48405" b="1842"/>
          <a:stretch>
            <a:fillRect/>
          </a:stretch>
        </p:blipFill>
        <p:spPr>
          <a:xfrm>
            <a:off x="4634839" y="5118265"/>
            <a:ext cx="2240974" cy="1389413"/>
          </a:xfrm>
          <a:prstGeom prst="rect">
            <a:avLst/>
          </a:prstGeom>
        </p:spPr>
      </p:pic>
      <p:pic>
        <p:nvPicPr>
          <p:cNvPr id="14" name="Billede 13" descr="IMG_0002 r.jpg"/>
          <p:cNvPicPr>
            <a:picLocks noChangeAspect="1"/>
          </p:cNvPicPr>
          <p:nvPr/>
        </p:nvPicPr>
        <p:blipFill>
          <a:blip r:embed="rId5" cstate="print"/>
          <a:srcRect t="37917" r="47858" b="33923"/>
          <a:stretch>
            <a:fillRect/>
          </a:stretch>
        </p:blipFill>
        <p:spPr>
          <a:xfrm>
            <a:off x="4456709" y="3158836"/>
            <a:ext cx="2264724" cy="1876302"/>
          </a:xfrm>
          <a:prstGeom prst="rect">
            <a:avLst/>
          </a:prstGeom>
        </p:spPr>
      </p:pic>
      <p:pic>
        <p:nvPicPr>
          <p:cNvPr id="15" name="Billede 14" descr="IMG_0001 r.jpg"/>
          <p:cNvPicPr>
            <a:picLocks noChangeAspect="1"/>
          </p:cNvPicPr>
          <p:nvPr/>
        </p:nvPicPr>
        <p:blipFill>
          <a:blip r:embed="rId4" cstate="print"/>
          <a:srcRect t="1934" r="55146" b="73997"/>
          <a:stretch>
            <a:fillRect/>
          </a:stretch>
        </p:blipFill>
        <p:spPr>
          <a:xfrm>
            <a:off x="8403598" y="1246908"/>
            <a:ext cx="1880432" cy="1650671"/>
          </a:xfrm>
          <a:prstGeom prst="rect">
            <a:avLst/>
          </a:prstGeom>
        </p:spPr>
      </p:pic>
      <p:pic>
        <p:nvPicPr>
          <p:cNvPr id="16" name="Billede 15" descr="IMG_0001 r.jpg"/>
          <p:cNvPicPr>
            <a:picLocks noChangeAspect="1"/>
          </p:cNvPicPr>
          <p:nvPr/>
        </p:nvPicPr>
        <p:blipFill>
          <a:blip r:embed="rId4" cstate="print"/>
          <a:srcRect t="77258" r="48348"/>
          <a:stretch>
            <a:fillRect/>
          </a:stretch>
        </p:blipFill>
        <p:spPr>
          <a:xfrm>
            <a:off x="8403599" y="5047013"/>
            <a:ext cx="2165440" cy="1559626"/>
          </a:xfrm>
          <a:prstGeom prst="rect">
            <a:avLst/>
          </a:prstGeom>
        </p:spPr>
      </p:pic>
      <p:sp>
        <p:nvSpPr>
          <p:cNvPr id="17" name="Tekstboks 16"/>
          <p:cNvSpPr txBox="1"/>
          <p:nvPr/>
        </p:nvSpPr>
        <p:spPr>
          <a:xfrm>
            <a:off x="6543304" y="1626919"/>
            <a:ext cx="1779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Vask omkring urinrørsåbningen – forfra og bagud</a:t>
            </a:r>
          </a:p>
        </p:txBody>
      </p:sp>
      <p:sp>
        <p:nvSpPr>
          <p:cNvPr id="18" name="Tekstboks 17"/>
          <p:cNvSpPr txBox="1"/>
          <p:nvPr/>
        </p:nvSpPr>
        <p:spPr>
          <a:xfrm>
            <a:off x="6719454" y="3524992"/>
            <a:ext cx="16269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Vask  </a:t>
            </a:r>
            <a:r>
              <a:rPr lang="da-DK" sz="1600" dirty="0" err="1"/>
              <a:t>kath.slangen</a:t>
            </a:r>
            <a:r>
              <a:rPr lang="da-DK" sz="1600" dirty="0"/>
              <a:t> indefra og udefter.</a:t>
            </a:r>
          </a:p>
        </p:txBody>
      </p:sp>
      <p:sp>
        <p:nvSpPr>
          <p:cNvPr id="19" name="Tekstboks 18"/>
          <p:cNvSpPr txBox="1"/>
          <p:nvPr/>
        </p:nvSpPr>
        <p:spPr>
          <a:xfrm>
            <a:off x="6802582" y="5401293"/>
            <a:ext cx="17265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Vaske kønsbehåringen og til sidst omkring endetarmen</a:t>
            </a:r>
          </a:p>
        </p:txBody>
      </p:sp>
      <p:sp>
        <p:nvSpPr>
          <p:cNvPr id="20" name="Tekstboks 19"/>
          <p:cNvSpPr txBox="1"/>
          <p:nvPr/>
        </p:nvSpPr>
        <p:spPr>
          <a:xfrm>
            <a:off x="10365179" y="1624940"/>
            <a:ext cx="1626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Træk forhuden forsigtigt tilbage og vask omkring urinrøret</a:t>
            </a:r>
          </a:p>
        </p:txBody>
      </p:sp>
      <p:sp>
        <p:nvSpPr>
          <p:cNvPr id="21" name="Tekstboks 20"/>
          <p:cNvSpPr txBox="1"/>
          <p:nvPr/>
        </p:nvSpPr>
        <p:spPr>
          <a:xfrm>
            <a:off x="10377055" y="3465615"/>
            <a:ext cx="16269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Vask </a:t>
            </a:r>
            <a:r>
              <a:rPr lang="da-DK" sz="1600" dirty="0" err="1"/>
              <a:t>kath.slangen</a:t>
            </a:r>
            <a:r>
              <a:rPr lang="da-DK" sz="1600" dirty="0"/>
              <a:t> indefra og udefter</a:t>
            </a:r>
          </a:p>
        </p:txBody>
      </p:sp>
      <p:sp>
        <p:nvSpPr>
          <p:cNvPr id="22" name="Tekstboks 21"/>
          <p:cNvSpPr txBox="1"/>
          <p:nvPr/>
        </p:nvSpPr>
        <p:spPr>
          <a:xfrm>
            <a:off x="10388930" y="5401293"/>
            <a:ext cx="1707895" cy="1359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Vask kønsbehåringen og til sidst omkring endetarmen</a:t>
            </a:r>
          </a:p>
        </p:txBody>
      </p:sp>
      <p:sp>
        <p:nvSpPr>
          <p:cNvPr id="23" name="Tekstboks 22"/>
          <p:cNvSpPr txBox="1"/>
          <p:nvPr/>
        </p:nvSpPr>
        <p:spPr>
          <a:xfrm>
            <a:off x="7788234" y="1126177"/>
            <a:ext cx="16269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i="1" dirty="0"/>
              <a:t>Billeder fra </a:t>
            </a:r>
            <a:r>
              <a:rPr lang="da-DK" sz="800" i="1" dirty="0" err="1"/>
              <a:t>Sosu</a:t>
            </a:r>
            <a:r>
              <a:rPr lang="da-DK" sz="800" i="1" dirty="0"/>
              <a:t> Trin 1 s. 154</a:t>
            </a:r>
          </a:p>
        </p:txBody>
      </p:sp>
    </p:spTree>
    <p:extLst>
      <p:ext uri="{BB962C8B-B14F-4D97-AF65-F5344CB8AC3E}">
        <p14:creationId xmlns:p14="http://schemas.microsoft.com/office/powerpoint/2010/main" val="249706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dr.dk/images/other/2015/06/11/77cde9a0-987d-4a74-b0e6-abde8674cdd9_04-29-55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8878" y="5013186"/>
            <a:ext cx="2897579" cy="163105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4" name="Picture 6" descr="https://www.onemed.dk/Archive/SectionArchive/800500396/800500396_1_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344" y="3308191"/>
            <a:ext cx="2321337" cy="157335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1890" y="459441"/>
            <a:ext cx="10515600" cy="326761"/>
          </a:xfrm>
        </p:spPr>
        <p:txBody>
          <a:bodyPr/>
          <a:lstStyle/>
          <a:p>
            <a:pPr algn="ctr"/>
            <a:r>
              <a:rPr lang="da-DK" sz="2800"/>
              <a:t>AFFØRING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186690" indent="-186690">
              <a:buNone/>
            </a:pPr>
            <a:endParaRPr lang="da-DK" b="1" dirty="0"/>
          </a:p>
          <a:p>
            <a:pPr marL="374015" lvl="1" indent="-186690"/>
            <a:r>
              <a:rPr lang="da-DK" sz="2400" dirty="0"/>
              <a:t>Mængde</a:t>
            </a:r>
          </a:p>
          <a:p>
            <a:pPr marL="374015" lvl="1" indent="-186690"/>
            <a:endParaRPr lang="da-DK" sz="2400" dirty="0"/>
          </a:p>
          <a:p>
            <a:pPr marL="374015" lvl="1" indent="-186690"/>
            <a:r>
              <a:rPr lang="da-DK" sz="2400" dirty="0"/>
              <a:t>Farve</a:t>
            </a:r>
          </a:p>
          <a:p>
            <a:pPr marL="374015" lvl="1" indent="-186690"/>
            <a:endParaRPr lang="da-DK" sz="2400" dirty="0"/>
          </a:p>
          <a:p>
            <a:pPr marL="374015" lvl="1" indent="-186690"/>
            <a:r>
              <a:rPr lang="da-DK" sz="2400" dirty="0"/>
              <a:t>Konsistens</a:t>
            </a:r>
          </a:p>
          <a:p>
            <a:pPr marL="374015" lvl="1" indent="-186690"/>
            <a:endParaRPr lang="da-DK" sz="2400" dirty="0"/>
          </a:p>
          <a:p>
            <a:pPr marL="374015" lvl="1" indent="-186690"/>
            <a:r>
              <a:rPr lang="da-DK" sz="2400" dirty="0"/>
              <a:t>Lugt</a:t>
            </a:r>
          </a:p>
          <a:p>
            <a:pPr marL="374015" lvl="1" indent="-186690"/>
            <a:endParaRPr lang="da-DK" sz="2400" dirty="0"/>
          </a:p>
          <a:p>
            <a:pPr marL="374015" lvl="1" indent="-186690"/>
            <a:r>
              <a:rPr lang="da-DK" sz="2400" dirty="0"/>
              <a:t>Etik</a:t>
            </a:r>
          </a:p>
          <a:p>
            <a:pPr marL="186690" indent="-186690"/>
            <a:endParaRPr lang="da-DK" dirty="0"/>
          </a:p>
        </p:txBody>
      </p:sp>
      <p:pic>
        <p:nvPicPr>
          <p:cNvPr id="4" name="Pladsholder til indhold 6" descr="bristol_a_la_Jenny-DK.jpg"/>
          <p:cNvPicPr>
            <a:picLocks noGrp="1"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2" r="21367"/>
          <a:stretch>
            <a:fillRect/>
          </a:stretch>
        </p:blipFill>
        <p:spPr bwMode="auto">
          <a:xfrm>
            <a:off x="7706752" y="498763"/>
            <a:ext cx="4251699" cy="62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nygaardtoender.com/files/data/img/products/4200126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230010">
            <a:off x="5287573" y="3142150"/>
            <a:ext cx="2118091" cy="141316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" name="Billede 3" descr="Et billede, der indeholder hvid, service, kaffekop&#10;&#10;Beskrivelsen er genereret automatisk">
            <a:extLst>
              <a:ext uri="{FF2B5EF4-FFF2-40B4-BE49-F238E27FC236}">
                <a16:creationId xmlns:a16="http://schemas.microsoft.com/office/drawing/2014/main" id="{079BDD2E-6F0B-A217-B192-6DE7AE8648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2228" y="952615"/>
            <a:ext cx="2638097" cy="179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49239"/>
            <a:ext cx="10656887" cy="664631"/>
          </a:xfrm>
        </p:spPr>
        <p:txBody>
          <a:bodyPr/>
          <a:lstStyle/>
          <a:p>
            <a:pPr algn="ctr"/>
            <a:r>
              <a:rPr lang="da-DK" sz="2800"/>
              <a:t>Obstipation og diarré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567543"/>
            <a:ext cx="10977748" cy="4987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b="1"/>
              <a:t>OBSTIPATION:</a:t>
            </a:r>
          </a:p>
          <a:p>
            <a:pPr>
              <a:buNone/>
            </a:pPr>
            <a:endParaRPr lang="da-DK" sz="800" b="1"/>
          </a:p>
          <a:p>
            <a:pPr>
              <a:buNone/>
            </a:pPr>
            <a:r>
              <a:rPr lang="da-DK" sz="2200"/>
              <a:t>Forlænget tarmpassage </a:t>
            </a:r>
            <a:r>
              <a:rPr lang="da-DK" sz="2200">
                <a:sym typeface="Wingdings" panose="05000000000000000000" pitchFamily="2" charset="2"/>
              </a:rPr>
              <a:t></a:t>
            </a:r>
            <a:r>
              <a:rPr lang="da-DK" sz="2200"/>
              <a:t> ↑ absorption af væske.</a:t>
            </a:r>
          </a:p>
          <a:p>
            <a:pPr>
              <a:buNone/>
            </a:pPr>
            <a:r>
              <a:rPr lang="da-DK" sz="2200"/>
              <a:t>Ved massiv obstipation kan der observeres tyndt sivende afføring</a:t>
            </a:r>
            <a:r>
              <a:rPr lang="da-DK" sz="2200">
                <a:sym typeface="Wingdings" panose="05000000000000000000" pitchFamily="2" charset="2"/>
              </a:rPr>
              <a:t></a:t>
            </a:r>
            <a:r>
              <a:rPr lang="da-DK" sz="2200"/>
              <a:t> obstipationsdiarré.</a:t>
            </a:r>
          </a:p>
          <a:p>
            <a:pPr>
              <a:buNone/>
            </a:pPr>
            <a:r>
              <a:rPr lang="da-DK" sz="2400">
                <a:solidFill>
                  <a:srgbClr val="0070C0"/>
                </a:solidFill>
              </a:rPr>
              <a:t>Årsager			Komplikationer			Behandling</a:t>
            </a:r>
          </a:p>
          <a:p>
            <a:pPr>
              <a:buNone/>
            </a:pPr>
            <a:endParaRPr lang="da-DK" sz="2400"/>
          </a:p>
          <a:p>
            <a:pPr>
              <a:buNone/>
            </a:pPr>
            <a:r>
              <a:rPr lang="da-DK" b="1"/>
              <a:t>DIARÉ: </a:t>
            </a:r>
            <a:r>
              <a:rPr lang="da-DK"/>
              <a:t>For hurtig tarmpassage </a:t>
            </a:r>
            <a:r>
              <a:rPr lang="da-DK">
                <a:sym typeface="Wingdings" panose="05000000000000000000" pitchFamily="2" charset="2"/>
              </a:rPr>
              <a:t></a:t>
            </a:r>
            <a:r>
              <a:rPr lang="da-DK"/>
              <a:t> ↓ absorption af væske</a:t>
            </a:r>
          </a:p>
          <a:p>
            <a:pPr>
              <a:buNone/>
            </a:pPr>
            <a:endParaRPr lang="da-DK" b="1"/>
          </a:p>
          <a:p>
            <a:pPr>
              <a:buNone/>
            </a:pPr>
            <a:r>
              <a:rPr lang="da-DK" sz="2400">
                <a:solidFill>
                  <a:srgbClr val="0070C0"/>
                </a:solidFill>
              </a:rPr>
              <a:t>Årsager			Komplikationer			Behandling</a:t>
            </a:r>
          </a:p>
          <a:p>
            <a:endParaRPr lang="da-DK" sz="2400"/>
          </a:p>
          <a:p>
            <a:pPr algn="ctr"/>
            <a:endParaRPr lang="da-DK" sz="240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0386" y="249239"/>
            <a:ext cx="2025562" cy="212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8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36478"/>
            <a:ext cx="10515600" cy="489991"/>
          </a:xfrm>
        </p:spPr>
        <p:txBody>
          <a:bodyPr/>
          <a:lstStyle/>
          <a:p>
            <a:pPr algn="ctr"/>
            <a:r>
              <a:rPr lang="da-DK" sz="2800"/>
              <a:t>LAKSANTIA</a:t>
            </a:r>
          </a:p>
        </p:txBody>
      </p:sp>
      <p:pic>
        <p:nvPicPr>
          <p:cNvPr id="4" name="Billede 3" descr="001 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676" y="3828046"/>
            <a:ext cx="1967565" cy="176090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Billede 4" descr="002 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24925" y="1683810"/>
            <a:ext cx="1042081" cy="179754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Billede 6" descr="030 r.jpg"/>
          <p:cNvPicPr>
            <a:picLocks noChangeAspect="1"/>
          </p:cNvPicPr>
          <p:nvPr/>
        </p:nvPicPr>
        <p:blipFill>
          <a:blip r:embed="rId5" cstate="print"/>
          <a:srcRect l="13151" t="8666" r="47151" b="42066"/>
          <a:stretch>
            <a:fillRect/>
          </a:stretch>
        </p:blipFill>
        <p:spPr>
          <a:xfrm>
            <a:off x="8392517" y="1882056"/>
            <a:ext cx="1716844" cy="177604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4" name="Tekstboks 13"/>
          <p:cNvSpPr txBox="1"/>
          <p:nvPr/>
        </p:nvSpPr>
        <p:spPr>
          <a:xfrm>
            <a:off x="1115753" y="915725"/>
            <a:ext cx="7498719" cy="47705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b="1" dirty="0"/>
              <a:t>Volumenforøgende laksantia:</a:t>
            </a:r>
            <a:br>
              <a:rPr lang="da-DK" sz="2000" b="1" dirty="0"/>
            </a:br>
            <a:r>
              <a:rPr lang="da-DK" dirty="0"/>
              <a:t>Indeholder fibre, som optager vand og derved øger tarmindholdets volumen. </a:t>
            </a:r>
            <a:br>
              <a:rPr lang="da-DK" dirty="0"/>
            </a:br>
            <a:r>
              <a:rPr lang="da-DK" i="1" dirty="0">
                <a:solidFill>
                  <a:srgbClr val="0070C0"/>
                </a:solidFill>
              </a:rPr>
              <a:t>Husk (loppefrøskaller), svesker</a:t>
            </a:r>
          </a:p>
          <a:p>
            <a:endParaRPr lang="da-DK" sz="2000" b="1" dirty="0"/>
          </a:p>
          <a:p>
            <a:endParaRPr lang="da-DK" sz="2000" b="1" dirty="0"/>
          </a:p>
          <a:p>
            <a:endParaRPr lang="da-DK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b="1" dirty="0"/>
              <a:t>Osmotiske laksantia:</a:t>
            </a:r>
            <a:br>
              <a:rPr lang="da-DK" sz="2000" b="1" dirty="0"/>
            </a:br>
            <a:r>
              <a:rPr lang="da-DK" dirty="0"/>
              <a:t>Binder vand. Virker både blødgørende og volumenøgende.</a:t>
            </a:r>
            <a:br>
              <a:rPr lang="da-DK" dirty="0"/>
            </a:br>
            <a:r>
              <a:rPr lang="da-DK" i="1" dirty="0">
                <a:solidFill>
                  <a:srgbClr val="0070C0"/>
                </a:solidFill>
                <a:ea typeface="+mn-lt"/>
                <a:cs typeface="+mn-lt"/>
              </a:rPr>
              <a:t>Movicol, </a:t>
            </a:r>
            <a:r>
              <a:rPr lang="da-DK" i="1" dirty="0" err="1">
                <a:solidFill>
                  <a:srgbClr val="0070C0"/>
                </a:solidFill>
              </a:rPr>
              <a:t>Laktulose</a:t>
            </a:r>
            <a:r>
              <a:rPr lang="da-DK" i="1" dirty="0">
                <a:solidFill>
                  <a:srgbClr val="0070C0"/>
                </a:solidFill>
              </a:rPr>
              <a:t>, Magnesia</a:t>
            </a:r>
          </a:p>
          <a:p>
            <a:endParaRPr lang="da-DK" sz="2000" b="1" dirty="0"/>
          </a:p>
          <a:p>
            <a:endParaRPr lang="da-DK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b="1" dirty="0"/>
              <a:t>Peristaltikfremmende laksantia:</a:t>
            </a:r>
            <a:br>
              <a:rPr lang="da-DK" sz="2000" b="1" dirty="0"/>
            </a:br>
            <a:r>
              <a:rPr lang="da-DK" dirty="0"/>
              <a:t>Stimulere tarmperistaltikken, primært i colon.</a:t>
            </a:r>
            <a:br>
              <a:rPr lang="da-DK" dirty="0"/>
            </a:br>
            <a:r>
              <a:rPr lang="da-DK" dirty="0"/>
              <a:t>Kan gives oralt eller rektalt.</a:t>
            </a:r>
            <a:br>
              <a:rPr lang="da-DK" dirty="0"/>
            </a:br>
            <a:r>
              <a:rPr lang="da-DK" i="1" dirty="0">
                <a:solidFill>
                  <a:srgbClr val="0070C0"/>
                </a:solidFill>
              </a:rPr>
              <a:t>Klyx, </a:t>
            </a:r>
            <a:r>
              <a:rPr lang="da-DK" i="1" dirty="0" err="1">
                <a:solidFill>
                  <a:srgbClr val="0070C0"/>
                </a:solidFill>
              </a:rPr>
              <a:t>Dulcolax</a:t>
            </a:r>
            <a:r>
              <a:rPr lang="da-DK" i="1" dirty="0">
                <a:solidFill>
                  <a:srgbClr val="0070C0"/>
                </a:solidFill>
              </a:rPr>
              <a:t>, </a:t>
            </a:r>
            <a:r>
              <a:rPr lang="da-DK" i="1" dirty="0" err="1">
                <a:solidFill>
                  <a:srgbClr val="0070C0"/>
                </a:solidFill>
              </a:rPr>
              <a:t>Laxoberal</a:t>
            </a:r>
            <a:endParaRPr lang="da-DK" i="1" dirty="0">
              <a:solidFill>
                <a:srgbClr val="0070C0"/>
              </a:solidFill>
            </a:endParaRPr>
          </a:p>
        </p:txBody>
      </p:sp>
      <p:pic>
        <p:nvPicPr>
          <p:cNvPr id="19458" name="Picture 2" descr="http://husrad.com/images/haard-mav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5031" t="13324" r="14714"/>
          <a:stretch>
            <a:fillRect/>
          </a:stretch>
        </p:blipFill>
        <p:spPr bwMode="auto">
          <a:xfrm>
            <a:off x="8941848" y="372492"/>
            <a:ext cx="1758462" cy="142435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Billede 5" descr="004 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14980" y="3828046"/>
            <a:ext cx="998985" cy="265527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Billede 7" descr="029 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457866" y="5666594"/>
            <a:ext cx="2406470" cy="78497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Billede 8" descr="003 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71689" y="4461085"/>
            <a:ext cx="734608" cy="199048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2446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3388" y="362597"/>
            <a:ext cx="8642350" cy="64036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a-DK" sz="2800">
                <a:cs typeface="+mj-cs"/>
              </a:rPr>
              <a:t>HÆMORIDER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97" y="1187668"/>
            <a:ext cx="4779416" cy="504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kstfelt 1"/>
          <p:cNvSpPr txBox="1"/>
          <p:nvPr/>
        </p:nvSpPr>
        <p:spPr>
          <a:xfrm>
            <a:off x="2208483" y="1644771"/>
            <a:ext cx="1616538" cy="522067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800"/>
              <a:t>Årsager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2212108" y="3193893"/>
            <a:ext cx="2083995" cy="523220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800"/>
              <a:t>Symptomer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2213961" y="4746847"/>
            <a:ext cx="1822011" cy="523220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800"/>
              <a:t>Sygepleje</a:t>
            </a:r>
          </a:p>
        </p:txBody>
      </p:sp>
    </p:spTree>
    <p:extLst>
      <p:ext uri="{BB962C8B-B14F-4D97-AF65-F5344CB8AC3E}">
        <p14:creationId xmlns:p14="http://schemas.microsoft.com/office/powerpoint/2010/main" val="84729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939" y="157650"/>
            <a:ext cx="10656887" cy="475445"/>
          </a:xfrm>
        </p:spPr>
        <p:txBody>
          <a:bodyPr/>
          <a:lstStyle/>
          <a:p>
            <a:pPr algn="ctr"/>
            <a:r>
              <a:rPr lang="da-DK" sz="2800"/>
              <a:t>STOMI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526001" y="919599"/>
            <a:ext cx="3565288" cy="461665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err="1"/>
              <a:t>Stomi</a:t>
            </a:r>
            <a:endParaRPr lang="da-DK" sz="2400"/>
          </a:p>
        </p:txBody>
      </p:sp>
      <p:sp>
        <p:nvSpPr>
          <p:cNvPr id="9" name="Tekstfelt 8"/>
          <p:cNvSpPr txBox="1"/>
          <p:nvPr/>
        </p:nvSpPr>
        <p:spPr>
          <a:xfrm>
            <a:off x="4373882" y="919599"/>
            <a:ext cx="3565288" cy="461665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err="1"/>
              <a:t>Ileostomi</a:t>
            </a:r>
            <a:endParaRPr lang="da-DK" sz="2400"/>
          </a:p>
        </p:txBody>
      </p:sp>
      <p:sp>
        <p:nvSpPr>
          <p:cNvPr id="10" name="Tekstfelt 9"/>
          <p:cNvSpPr txBox="1"/>
          <p:nvPr/>
        </p:nvSpPr>
        <p:spPr>
          <a:xfrm>
            <a:off x="8218711" y="910094"/>
            <a:ext cx="3565288" cy="461665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err="1"/>
              <a:t>Colostomi</a:t>
            </a:r>
            <a:endParaRPr lang="da-DK"/>
          </a:p>
        </p:txBody>
      </p:sp>
      <p:sp>
        <p:nvSpPr>
          <p:cNvPr id="11" name="Tekstfelt 10"/>
          <p:cNvSpPr txBox="1"/>
          <p:nvPr/>
        </p:nvSpPr>
        <p:spPr>
          <a:xfrm>
            <a:off x="526001" y="3553488"/>
            <a:ext cx="356528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Tarmen føres ud gennem bugvæggen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Årsager kan bl.a. være kræft, betændelse eller tarmslyng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4403488" y="1539013"/>
            <a:ext cx="35652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Tyndtarmen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Afføringen er tynd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8248317" y="1554797"/>
            <a:ext cx="356528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Tyktarmen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Afføringen er normal</a:t>
            </a:r>
          </a:p>
          <a:p>
            <a:endParaRPr lang="da-DK"/>
          </a:p>
        </p:txBody>
      </p:sp>
      <p:sp>
        <p:nvSpPr>
          <p:cNvPr id="14" name="Tekstfelt 13"/>
          <p:cNvSpPr txBox="1"/>
          <p:nvPr/>
        </p:nvSpPr>
        <p:spPr>
          <a:xfrm>
            <a:off x="516193" y="4716607"/>
            <a:ext cx="35652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Posen klæbes over stomien.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Mange forskellige typer</a:t>
            </a:r>
          </a:p>
        </p:txBody>
      </p:sp>
      <p:pic>
        <p:nvPicPr>
          <p:cNvPr id="15" name="Billede 14" descr="Stomi uden pose 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7" t="10894" r="34050" b="12695"/>
          <a:stretch>
            <a:fillRect/>
          </a:stretch>
        </p:blipFill>
        <p:spPr bwMode="auto">
          <a:xfrm>
            <a:off x="520373" y="1770540"/>
            <a:ext cx="1496078" cy="144675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4" descr="Stomi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7" t="8020" r="7231" b="38765"/>
          <a:stretch>
            <a:fillRect/>
          </a:stretch>
        </p:blipFill>
        <p:spPr bwMode="auto">
          <a:xfrm>
            <a:off x="2258907" y="1750375"/>
            <a:ext cx="1828949" cy="147253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ladsholder til indhold 3" descr="Stomityper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0" t="63873" r="64473"/>
          <a:stretch>
            <a:fillRect/>
          </a:stretch>
        </p:blipFill>
        <p:spPr>
          <a:xfrm>
            <a:off x="4878357" y="2462343"/>
            <a:ext cx="2490729" cy="339568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8" name="Pladsholder til indhold 3" descr="Stomitype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2" t="1121" r="16032" b="65939"/>
          <a:stretch>
            <a:fillRect/>
          </a:stretch>
        </p:blipFill>
        <p:spPr>
          <a:xfrm>
            <a:off x="8691676" y="2478127"/>
            <a:ext cx="2510238" cy="327979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6798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4912" y="78823"/>
            <a:ext cx="10515600" cy="581105"/>
          </a:xfrm>
        </p:spPr>
        <p:txBody>
          <a:bodyPr/>
          <a:lstStyle/>
          <a:p>
            <a:pPr algn="ctr"/>
            <a:r>
              <a:rPr lang="da-DK" sz="2800"/>
              <a:t>OPKASTNING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65482" y="789276"/>
            <a:ext cx="10894460" cy="4987636"/>
          </a:xfrm>
        </p:spPr>
        <p:txBody>
          <a:bodyPr vert="horz" lIns="0" tIns="0" rIns="0" bIns="0" rtlCol="0" anchor="t">
            <a:noAutofit/>
          </a:bodyPr>
          <a:lstStyle/>
          <a:p>
            <a:pPr marL="186690" indent="-186690">
              <a:spcBef>
                <a:spcPts val="500"/>
              </a:spcBef>
              <a:buNone/>
            </a:pPr>
            <a:r>
              <a:rPr lang="da-DK" b="1"/>
              <a:t>ÅRSAGER:</a:t>
            </a:r>
            <a:r>
              <a:rPr lang="da-DK" sz="2400" b="1"/>
              <a:t>	</a:t>
            </a:r>
            <a:endParaRPr lang="da-DK" sz="2400"/>
          </a:p>
          <a:p>
            <a:pPr marL="374015" lvl="1" indent="-186690">
              <a:spcBef>
                <a:spcPts val="500"/>
              </a:spcBef>
            </a:pPr>
            <a:r>
              <a:rPr lang="da-DK" sz="1800"/>
              <a:t>Medicin, smerter, obstipation, lavt blodsukker, irritation i maveslimhinden, madforgiftning, svimmelhed.</a:t>
            </a:r>
          </a:p>
          <a:p>
            <a:pPr marL="186690" indent="-186690">
              <a:spcBef>
                <a:spcPts val="500"/>
              </a:spcBef>
              <a:buNone/>
            </a:pPr>
            <a:r>
              <a:rPr lang="da-DK" b="1"/>
              <a:t>OBSERVATION AF OPKAST:</a:t>
            </a:r>
          </a:p>
          <a:p>
            <a:pPr marL="186690" indent="-186690">
              <a:spcBef>
                <a:spcPts val="500"/>
              </a:spcBef>
              <a:buNone/>
            </a:pPr>
            <a:r>
              <a:rPr lang="da-DK"/>
              <a:t>Mængde: </a:t>
            </a:r>
          </a:p>
          <a:p>
            <a:pPr marL="374015" lvl="1" indent="-186690">
              <a:spcBef>
                <a:spcPts val="500"/>
              </a:spcBef>
            </a:pPr>
            <a:r>
              <a:rPr lang="da-DK" sz="1800"/>
              <a:t>Estimer mængde til væskeskema</a:t>
            </a:r>
          </a:p>
          <a:p>
            <a:pPr marL="186690" indent="-186690">
              <a:spcBef>
                <a:spcPts val="500"/>
              </a:spcBef>
              <a:buNone/>
            </a:pPr>
            <a:r>
              <a:rPr lang="da-DK"/>
              <a:t>Farve: </a:t>
            </a:r>
          </a:p>
          <a:p>
            <a:pPr marL="374015" lvl="1" indent="-186690">
              <a:spcBef>
                <a:spcPts val="500"/>
              </a:spcBef>
            </a:pPr>
            <a:r>
              <a:rPr lang="da-DK" sz="1800"/>
              <a:t>Grønligt = </a:t>
            </a:r>
            <a:r>
              <a:rPr lang="da-DK" sz="1800" err="1"/>
              <a:t>Galdetilblandet</a:t>
            </a:r>
            <a:endParaRPr lang="da-DK" sz="1800"/>
          </a:p>
          <a:p>
            <a:pPr marL="374015" lvl="1" indent="-186690">
              <a:spcBef>
                <a:spcPts val="500"/>
              </a:spcBef>
            </a:pPr>
            <a:r>
              <a:rPr lang="da-DK" sz="1800"/>
              <a:t>Rødt = Frisk blødning </a:t>
            </a:r>
          </a:p>
          <a:p>
            <a:pPr marL="186690" indent="-186690">
              <a:spcBef>
                <a:spcPts val="500"/>
              </a:spcBef>
              <a:buNone/>
            </a:pPr>
            <a:r>
              <a:rPr lang="da-DK"/>
              <a:t>Konsistens: </a:t>
            </a:r>
          </a:p>
          <a:p>
            <a:pPr marL="374015" lvl="1" indent="-186690">
              <a:spcBef>
                <a:spcPts val="500"/>
              </a:spcBef>
            </a:pPr>
            <a:r>
              <a:rPr lang="da-DK" sz="1800"/>
              <a:t>Kaffegrumslignende/trevlet = Gammelt blod fra maven</a:t>
            </a:r>
          </a:p>
          <a:p>
            <a:pPr marL="374015" lvl="1" indent="-186690">
              <a:spcBef>
                <a:spcPts val="500"/>
              </a:spcBef>
            </a:pPr>
            <a:r>
              <a:rPr lang="da-DK" sz="1800"/>
              <a:t>Rester af tabletter = Vurdering om ny medicin</a:t>
            </a:r>
            <a:endParaRPr lang="da-DK"/>
          </a:p>
          <a:p>
            <a:pPr marL="186690" indent="-186690">
              <a:spcBef>
                <a:spcPts val="500"/>
              </a:spcBef>
              <a:buNone/>
            </a:pPr>
            <a:r>
              <a:rPr lang="da-DK" b="1"/>
              <a:t>PLEJE:</a:t>
            </a:r>
            <a:r>
              <a:rPr lang="da-DK"/>
              <a:t>	</a:t>
            </a:r>
            <a:r>
              <a:rPr lang="da-DK" sz="2400"/>
              <a:t>	</a:t>
            </a:r>
          </a:p>
          <a:p>
            <a:pPr marL="374015" lvl="1" indent="-186690">
              <a:spcBef>
                <a:spcPts val="500"/>
              </a:spcBef>
            </a:pPr>
            <a:r>
              <a:rPr lang="da-DK" sz="1800"/>
              <a:t>Forlad ikke patienten</a:t>
            </a:r>
          </a:p>
          <a:p>
            <a:pPr marL="374015" lvl="1" indent="-186690">
              <a:spcBef>
                <a:spcPts val="500"/>
              </a:spcBef>
            </a:pPr>
            <a:r>
              <a:rPr lang="da-DK" sz="1800"/>
              <a:t>Hjælp patienten til optimal sidestilling</a:t>
            </a:r>
          </a:p>
          <a:p>
            <a:pPr marL="374015" lvl="1" indent="-186690">
              <a:spcBef>
                <a:spcPts val="500"/>
              </a:spcBef>
            </a:pPr>
            <a:r>
              <a:rPr lang="da-DK" sz="1800"/>
              <a:t>Hav noget at kaste op i tilgængeligt</a:t>
            </a:r>
          </a:p>
          <a:p>
            <a:pPr marL="374015" lvl="1" indent="-186690">
              <a:spcBef>
                <a:spcPts val="500"/>
              </a:spcBef>
            </a:pPr>
            <a:r>
              <a:rPr lang="da-DK" sz="1800"/>
              <a:t>Tilbyd vand og mundpleje efter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1600" y="2929754"/>
            <a:ext cx="2284411" cy="27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8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3537" y="309588"/>
            <a:ext cx="9144000" cy="763399"/>
          </a:xfrm>
        </p:spPr>
        <p:txBody>
          <a:bodyPr>
            <a:noAutofit/>
          </a:bodyPr>
          <a:lstStyle/>
          <a:p>
            <a:r>
              <a:rPr lang="da-DK" sz="2800"/>
              <a:t>Bortskaffelse af udskillelser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3815537" y="1718809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/>
              <a:t>Bækkenkoger</a:t>
            </a:r>
          </a:p>
        </p:txBody>
      </p:sp>
      <p:pic>
        <p:nvPicPr>
          <p:cNvPr id="10" name="Billede 9" descr="017 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1877" y="1236466"/>
            <a:ext cx="2005788" cy="517440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Billede 10" descr="018 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7797" y="2319166"/>
            <a:ext cx="3014222" cy="410238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3768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2800"/>
              <a:t>Læringsmål for pleje og observation af</a:t>
            </a:r>
            <a:br>
              <a:rPr lang="da-DK" sz="2800"/>
            </a:br>
            <a:r>
              <a:rPr lang="da-DK" sz="2800"/>
              <a:t>patienten med udskillelsesproblemer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sz="2400"/>
          </a:p>
          <a:p>
            <a:r>
              <a:rPr lang="da-DK" sz="2400"/>
              <a:t>At kursisterne får kendskab til de teoretiske og praktiske færdigheder, som det er nødvendigt at besidde i forbindelse med observationer og pleje af patienten med udskillelsesproblemer</a:t>
            </a:r>
          </a:p>
        </p:txBody>
      </p:sp>
    </p:spTree>
    <p:extLst>
      <p:ext uri="{BB962C8B-B14F-4D97-AF65-F5344CB8AC3E}">
        <p14:creationId xmlns:p14="http://schemas.microsoft.com/office/powerpoint/2010/main" val="3788994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419450"/>
            <a:ext cx="9144000" cy="763399"/>
          </a:xfrm>
        </p:spPr>
        <p:txBody>
          <a:bodyPr>
            <a:normAutofit/>
          </a:bodyPr>
          <a:lstStyle/>
          <a:p>
            <a:r>
              <a:rPr lang="da-DK" sz="2800"/>
              <a:t>OVERLEVERING AF RAPPORT</a:t>
            </a:r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322667" y="2609066"/>
            <a:ext cx="11546666" cy="4248934"/>
          </a:xfrm>
        </p:spPr>
        <p:txBody>
          <a:bodyPr>
            <a:normAutofit/>
          </a:bodyPr>
          <a:lstStyle/>
          <a:p>
            <a:pPr algn="l"/>
            <a:r>
              <a:rPr lang="da-DK"/>
              <a:t>Hvad og hvordan vil I give rapporten videre til den SPV-vagt, der skal overtage vagten.</a:t>
            </a:r>
          </a:p>
          <a:p>
            <a:r>
              <a:rPr lang="da-DK"/>
              <a:t>Hvad er vigtigt?</a:t>
            </a:r>
          </a:p>
        </p:txBody>
      </p:sp>
    </p:spTree>
    <p:extLst>
      <p:ext uri="{BB962C8B-B14F-4D97-AF65-F5344CB8AC3E}">
        <p14:creationId xmlns:p14="http://schemas.microsoft.com/office/powerpoint/2010/main" val="2425968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kstfelt 97"/>
          <p:cNvSpPr txBox="1"/>
          <p:nvPr/>
        </p:nvSpPr>
        <p:spPr>
          <a:xfrm>
            <a:off x="4935352" y="2746004"/>
            <a:ext cx="2808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/>
              <a:t>KURSIST CASE</a:t>
            </a:r>
          </a:p>
        </p:txBody>
      </p:sp>
    </p:spTree>
    <p:extLst>
      <p:ext uri="{BB962C8B-B14F-4D97-AF65-F5344CB8AC3E}">
        <p14:creationId xmlns:p14="http://schemas.microsoft.com/office/powerpoint/2010/main" val="1904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419450"/>
            <a:ext cx="9144000" cy="763399"/>
          </a:xfrm>
        </p:spPr>
        <p:txBody>
          <a:bodyPr>
            <a:normAutofit/>
          </a:bodyPr>
          <a:lstStyle/>
          <a:p>
            <a:r>
              <a:rPr lang="da-DK" sz="3200"/>
              <a:t>CASE - RAPPORTEN</a:t>
            </a:r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683685" y="1743693"/>
            <a:ext cx="10732316" cy="4253345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600" dirty="0"/>
              <a:t>Du skal passe A. Thomsen på 85 år, der blev indlagt for 3 dage siden med mavesmerter og sivende diarré, formentlig forårsaget af svær forstoppelse. </a:t>
            </a:r>
            <a:endParaRPr lang="da-DK" dirty="0"/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600" dirty="0"/>
              <a:t>Får diverse </a:t>
            </a:r>
            <a:r>
              <a:rPr lang="da-DK" sz="2600" dirty="0" err="1"/>
              <a:t>laksantia</a:t>
            </a:r>
            <a:r>
              <a:rPr lang="da-DK" sz="2600" dirty="0"/>
              <a:t> og ligger med ble. Har desforuden KAD til dagligt. </a:t>
            </a:r>
            <a:endParaRPr lang="da-DK" dirty="0"/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600" dirty="0"/>
              <a:t>Thomsen har også flere gange brokket sig over kvalme i </a:t>
            </a:r>
            <a:r>
              <a:rPr lang="da-DK" sz="2600"/>
              <a:t>forbindelse med smerter og måltider. Har én enkelt gang kastet op. </a:t>
            </a:r>
            <a:endParaRPr lang="da-DK" sz="2600" dirty="0"/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600" dirty="0"/>
              <a:t>BT 125/90, puls 98, SAT 95,  RF 14, </a:t>
            </a:r>
            <a:r>
              <a:rPr lang="da-DK" sz="2600" dirty="0" err="1"/>
              <a:t>Tp</a:t>
            </a:r>
            <a:r>
              <a:rPr lang="da-DK" sz="2600" dirty="0"/>
              <a:t> 37.8, GCS 15.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600" dirty="0"/>
              <a:t>Din opgave er at hjælpe Thomsen med personlig hygiejne og skifte hans ble ved behov.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600"/>
              <a:t>Du må også meget gerne nøde ham til at drikke og mobilisere.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sz="2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/>
          </a:p>
        </p:txBody>
      </p:sp>
      <p:sp>
        <p:nvSpPr>
          <p:cNvPr id="3" name="AutoShape 2" descr="Billedresultat for kommunikation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8092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048000" y="565631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a-DK" sz="2800" dirty="0"/>
              <a:t>VIDEOKLIP</a:t>
            </a:r>
          </a:p>
          <a:p>
            <a:pPr algn="ctr">
              <a:lnSpc>
                <a:spcPct val="150000"/>
              </a:lnSpc>
            </a:pPr>
            <a:r>
              <a:rPr lang="da-DK" dirty="0"/>
              <a:t>PLEJE OG OBSERVATION AF</a:t>
            </a:r>
          </a:p>
          <a:p>
            <a:pPr algn="ctr">
              <a:lnSpc>
                <a:spcPct val="150000"/>
              </a:lnSpc>
            </a:pPr>
            <a:endParaRPr lang="da-DK" dirty="0"/>
          </a:p>
          <a:p>
            <a:pPr algn="ctr"/>
            <a:r>
              <a:rPr lang="da-DK" b="1" dirty="0"/>
              <a:t>PATIENTEN MED UDSKILLELSES-PROBLEMER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3AE064-FF55-A2F0-3716-04BB16F77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216" y="2311844"/>
            <a:ext cx="6510446" cy="366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00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8119" y="2302785"/>
            <a:ext cx="9144000" cy="1887308"/>
          </a:xfrm>
        </p:spPr>
        <p:txBody>
          <a:bodyPr>
            <a:noAutofit/>
          </a:bodyPr>
          <a:lstStyle/>
          <a:p>
            <a:r>
              <a:rPr lang="da-DK" sz="2800"/>
              <a:t>Hvilke behovsområder/problemer har patienten – </a:t>
            </a:r>
            <a:br>
              <a:rPr lang="da-DK" sz="2800"/>
            </a:br>
            <a:r>
              <a:rPr lang="da-DK" sz="2800"/>
              <a:t>dels ud fra rapporten dels ud fra videoen?</a:t>
            </a:r>
          </a:p>
        </p:txBody>
      </p:sp>
    </p:spTree>
    <p:extLst>
      <p:ext uri="{BB962C8B-B14F-4D97-AF65-F5344CB8AC3E}">
        <p14:creationId xmlns:p14="http://schemas.microsoft.com/office/powerpoint/2010/main" val="3981380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77556"/>
            <a:ext cx="9144000" cy="763399"/>
          </a:xfrm>
        </p:spPr>
        <p:txBody>
          <a:bodyPr>
            <a:normAutofit/>
          </a:bodyPr>
          <a:lstStyle/>
          <a:p>
            <a:r>
              <a:rPr lang="da-DK" sz="2800"/>
              <a:t>BEHOVSOMRÅDER</a:t>
            </a:r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406451"/>
              </p:ext>
            </p:extLst>
          </p:nvPr>
        </p:nvGraphicFramePr>
        <p:xfrm>
          <a:off x="369455" y="1182849"/>
          <a:ext cx="11434620" cy="822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58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8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7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600" b="0"/>
                        <a:t>Hvad</a:t>
                      </a:r>
                      <a:r>
                        <a:rPr lang="da-DK" sz="1600" b="0" baseline="0"/>
                        <a:t> er der af behovsområder / problemstillinger?</a:t>
                      </a:r>
                      <a:endParaRPr lang="da-DK" sz="1600" b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0"/>
                        <a:t>Hvad kan årsagen være? 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0"/>
                        <a:t>SPV-opgaver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el 10"/>
          <p:cNvGraphicFramePr>
            <a:graphicFrameLocks noGrp="1"/>
          </p:cNvGraphicFramePr>
          <p:nvPr/>
        </p:nvGraphicFramePr>
        <p:xfrm>
          <a:off x="355600" y="1952721"/>
          <a:ext cx="11448472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2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2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24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6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563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lede 7" descr="Et billede, der indeholder mur, indendørs, badeværelse, toilet&#10;&#10;Beskrivelsen er genereret automatisk">
            <a:extLst>
              <a:ext uri="{FF2B5EF4-FFF2-40B4-BE49-F238E27FC236}">
                <a16:creationId xmlns:a16="http://schemas.microsoft.com/office/drawing/2014/main" id="{68FF25AA-1D1B-43B7-4DFA-D0D481F90F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da-DK" sz="3400"/>
              <a:t>Udskillelser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0" tIns="0" rIns="0" bIns="0" rtlCol="0">
            <a:normAutofit/>
          </a:bodyPr>
          <a:lstStyle/>
          <a:p>
            <a:pPr marL="186690" indent="-186690">
              <a:lnSpc>
                <a:spcPct val="90000"/>
              </a:lnSpc>
              <a:buNone/>
            </a:pPr>
            <a:r>
              <a:rPr lang="da-DK" sz="1600" b="1"/>
              <a:t>Observationer: </a:t>
            </a:r>
          </a:p>
          <a:p>
            <a:pPr marL="748665" lvl="4" indent="-186690">
              <a:lnSpc>
                <a:spcPct val="90000"/>
              </a:lnSpc>
            </a:pPr>
            <a:r>
              <a:rPr lang="da-DK" sz="1600"/>
              <a:t>Mængde	</a:t>
            </a:r>
          </a:p>
          <a:p>
            <a:pPr marL="748665" lvl="4" indent="-186690">
              <a:lnSpc>
                <a:spcPct val="90000"/>
              </a:lnSpc>
            </a:pPr>
            <a:r>
              <a:rPr lang="da-DK" sz="1600"/>
              <a:t>Farve</a:t>
            </a:r>
          </a:p>
          <a:p>
            <a:pPr marL="748665" lvl="4" indent="-186690">
              <a:lnSpc>
                <a:spcPct val="90000"/>
              </a:lnSpc>
            </a:pPr>
            <a:r>
              <a:rPr lang="da-DK" sz="1600"/>
              <a:t>Konsistens	</a:t>
            </a:r>
          </a:p>
          <a:p>
            <a:pPr marL="748665" lvl="4" indent="-186690">
              <a:lnSpc>
                <a:spcPct val="90000"/>
              </a:lnSpc>
            </a:pPr>
            <a:r>
              <a:rPr lang="da-DK" sz="1600"/>
              <a:t>Lugt</a:t>
            </a:r>
          </a:p>
          <a:p>
            <a:pPr marL="561975" lvl="4" indent="0">
              <a:lnSpc>
                <a:spcPct val="90000"/>
              </a:lnSpc>
              <a:buNone/>
            </a:pPr>
            <a:endParaRPr lang="da-DK" sz="1600" b="1">
              <a:ea typeface="+mn-lt"/>
              <a:cs typeface="+mn-lt"/>
            </a:endParaRPr>
          </a:p>
          <a:p>
            <a:pPr marL="561975" lvl="4" indent="0">
              <a:lnSpc>
                <a:spcPct val="90000"/>
              </a:lnSpc>
              <a:buNone/>
            </a:pPr>
            <a:endParaRPr lang="da-DK" sz="1600" b="1">
              <a:ea typeface="+mn-lt"/>
              <a:cs typeface="+mn-lt"/>
            </a:endParaRPr>
          </a:p>
          <a:p>
            <a:pPr marL="187325" lvl="1" indent="-186690">
              <a:lnSpc>
                <a:spcPct val="90000"/>
              </a:lnSpc>
              <a:buNone/>
            </a:pPr>
            <a:r>
              <a:rPr lang="da-DK" sz="1600" b="1">
                <a:ea typeface="+mn-lt"/>
                <a:cs typeface="+mn-lt"/>
              </a:rPr>
              <a:t>Etik og opførsel: </a:t>
            </a:r>
          </a:p>
          <a:p>
            <a:pPr marL="718185" lvl="3" indent="-342900">
              <a:lnSpc>
                <a:spcPct val="90000"/>
              </a:lnSpc>
            </a:pPr>
            <a:r>
              <a:rPr lang="da-DK" sz="1600"/>
              <a:t>Tabubelagt for patienten </a:t>
            </a:r>
          </a:p>
          <a:p>
            <a:pPr marL="718185" lvl="3" indent="-342900">
              <a:lnSpc>
                <a:spcPct val="90000"/>
              </a:lnSpc>
            </a:pPr>
            <a:r>
              <a:rPr lang="da-DK" sz="1600"/>
              <a:t>Vigtigt at vi opfører os professionelt </a:t>
            </a:r>
          </a:p>
          <a:p>
            <a:pPr marL="718185" lvl="3" indent="-342900">
              <a:lnSpc>
                <a:spcPct val="90000"/>
              </a:lnSpc>
            </a:pPr>
            <a:endParaRPr lang="da-DK" sz="1600"/>
          </a:p>
          <a:p>
            <a:pPr marL="718185" lvl="3" indent="-342900">
              <a:lnSpc>
                <a:spcPct val="90000"/>
              </a:lnSpc>
            </a:pPr>
            <a:endParaRPr lang="da-DK" sz="1600"/>
          </a:p>
        </p:txBody>
      </p:sp>
    </p:spTree>
    <p:extLst>
      <p:ext uri="{BB962C8B-B14F-4D97-AF65-F5344CB8AC3E}">
        <p14:creationId xmlns:p14="http://schemas.microsoft.com/office/powerpoint/2010/main" val="310014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4069"/>
            <a:ext cx="10515600" cy="791440"/>
          </a:xfrm>
        </p:spPr>
        <p:txBody>
          <a:bodyPr/>
          <a:lstStyle/>
          <a:p>
            <a:pPr algn="ctr"/>
            <a:r>
              <a:rPr lang="da-DK" sz="2800"/>
              <a:t>Urin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57B18F4-4034-5A1C-02D3-760AF7B40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941" y="885186"/>
            <a:ext cx="10655999" cy="5761846"/>
          </a:xfrm>
        </p:spPr>
        <p:txBody>
          <a:bodyPr vert="horz" lIns="0" tIns="0" rIns="0" bIns="0" rtlCol="0" anchor="t">
            <a:noAutofit/>
          </a:bodyPr>
          <a:lstStyle/>
          <a:p>
            <a:pPr marL="186690" indent="-186690">
              <a:spcBef>
                <a:spcPts val="0"/>
              </a:spcBef>
              <a:buNone/>
            </a:pPr>
            <a:r>
              <a:rPr lang="da-DK" sz="1600" dirty="0"/>
              <a:t>Mængde: </a:t>
            </a:r>
            <a:endParaRPr lang="da-DK" sz="1600" dirty="0">
              <a:ea typeface="+mn-lt"/>
              <a:cs typeface="+mn-lt"/>
            </a:endParaRPr>
          </a:p>
          <a:p>
            <a:pPr marL="1943100" indent="0">
              <a:spcBef>
                <a:spcPts val="0"/>
              </a:spcBef>
              <a:buNone/>
            </a:pPr>
            <a:r>
              <a:rPr lang="da-DK" sz="1400" dirty="0">
                <a:ea typeface="+mn-lt"/>
                <a:cs typeface="+mn-lt"/>
              </a:rPr>
              <a:t>Vandladningstrang kommer ved </a:t>
            </a:r>
            <a:r>
              <a:rPr lang="da-DK" sz="1400" dirty="0" err="1">
                <a:ea typeface="+mn-lt"/>
                <a:cs typeface="+mn-lt"/>
              </a:rPr>
              <a:t>ca</a:t>
            </a:r>
            <a:r>
              <a:rPr lang="da-DK" sz="1400" dirty="0">
                <a:ea typeface="+mn-lt"/>
                <a:cs typeface="+mn-lt"/>
              </a:rPr>
              <a:t> 300-350 ml urin i blæren</a:t>
            </a:r>
            <a:br>
              <a:rPr lang="da-DK" sz="1400" dirty="0">
                <a:ea typeface="+mn-lt"/>
                <a:cs typeface="+mn-lt"/>
              </a:rPr>
            </a:br>
            <a:r>
              <a:rPr lang="da-DK" sz="1400" dirty="0" err="1">
                <a:ea typeface="+mn-lt"/>
                <a:cs typeface="+mn-lt"/>
              </a:rPr>
              <a:t>Blæren</a:t>
            </a:r>
            <a:r>
              <a:rPr lang="da-DK" sz="1400" dirty="0">
                <a:ea typeface="+mn-lt"/>
                <a:cs typeface="+mn-lt"/>
              </a:rPr>
              <a:t> kan dog rumme op til 1 liter.</a:t>
            </a:r>
            <a:br>
              <a:rPr lang="da-DK" sz="1400" dirty="0">
                <a:ea typeface="+mn-lt"/>
                <a:cs typeface="+mn-lt"/>
              </a:rPr>
            </a:br>
            <a:r>
              <a:rPr lang="da-DK" sz="1400" dirty="0">
                <a:ea typeface="+mn-lt"/>
                <a:cs typeface="+mn-lt"/>
              </a:rPr>
              <a:t>Normal diurese er 40-60 ml/timen eller 1-1½ liter i døgnet</a:t>
            </a:r>
            <a:endParaRPr lang="da-DK" sz="1400" dirty="0"/>
          </a:p>
          <a:p>
            <a:pPr marL="936625" lvl="6" indent="1006475">
              <a:buNone/>
            </a:pPr>
            <a:r>
              <a:rPr lang="da-DK" sz="1400" dirty="0" err="1">
                <a:ea typeface="+mn-lt"/>
                <a:cs typeface="+mn-lt"/>
              </a:rPr>
              <a:t>Anuri</a:t>
            </a:r>
            <a:r>
              <a:rPr lang="da-DK" sz="1400" dirty="0">
                <a:ea typeface="+mn-lt"/>
                <a:cs typeface="+mn-lt"/>
              </a:rPr>
              <a:t> = </a:t>
            </a:r>
            <a:r>
              <a:rPr lang="da-DK" sz="1400" dirty="0">
                <a:solidFill>
                  <a:srgbClr val="0070C0"/>
                </a:solidFill>
                <a:ea typeface="+mn-lt"/>
                <a:cs typeface="+mn-lt"/>
              </a:rPr>
              <a:t>?</a:t>
            </a:r>
            <a:endParaRPr lang="en-US" sz="1400" dirty="0">
              <a:ea typeface="+mn-lt"/>
              <a:cs typeface="+mn-lt"/>
            </a:endParaRPr>
          </a:p>
          <a:p>
            <a:pPr marL="936625" lvl="5" indent="1006475">
              <a:buNone/>
            </a:pPr>
            <a:r>
              <a:rPr lang="da-DK" sz="1400" dirty="0" err="1">
                <a:ea typeface="+mn-lt"/>
                <a:cs typeface="+mn-lt"/>
              </a:rPr>
              <a:t>Polyuri</a:t>
            </a:r>
            <a:r>
              <a:rPr lang="da-DK" sz="1400" dirty="0">
                <a:ea typeface="+mn-lt"/>
                <a:cs typeface="+mn-lt"/>
              </a:rPr>
              <a:t> = </a:t>
            </a:r>
            <a:r>
              <a:rPr lang="da-DK" sz="1400" dirty="0">
                <a:solidFill>
                  <a:srgbClr val="0070C0"/>
                </a:solidFill>
                <a:ea typeface="+mn-lt"/>
                <a:cs typeface="+mn-lt"/>
              </a:rPr>
              <a:t>?</a:t>
            </a:r>
            <a:br>
              <a:rPr lang="da-DK" sz="1600" dirty="0">
                <a:ea typeface="+mn-lt"/>
                <a:cs typeface="+mn-lt"/>
              </a:rPr>
            </a:br>
            <a:endParaRPr lang="da-DK" sz="1600" dirty="0">
              <a:solidFill>
                <a:srgbClr val="0070C0"/>
              </a:solidFill>
            </a:endParaRPr>
          </a:p>
          <a:p>
            <a:pPr marL="186690" indent="-186690">
              <a:spcBef>
                <a:spcPts val="500"/>
              </a:spcBef>
              <a:buNone/>
            </a:pPr>
            <a:r>
              <a:rPr lang="da-DK" sz="1600" dirty="0">
                <a:ea typeface="+mn-lt"/>
                <a:cs typeface="+mn-lt"/>
              </a:rPr>
              <a:t>Farve: </a:t>
            </a:r>
            <a:endParaRPr lang="en-US" sz="1600" dirty="0">
              <a:ea typeface="+mn-lt"/>
              <a:cs typeface="+mn-lt"/>
            </a:endParaRPr>
          </a:p>
          <a:p>
            <a:pPr marL="1943100" indent="0">
              <a:spcBef>
                <a:spcPts val="0"/>
              </a:spcBef>
              <a:buNone/>
            </a:pPr>
            <a:r>
              <a:rPr lang="da-DK" sz="1400" dirty="0">
                <a:ea typeface="+mn-lt"/>
                <a:cs typeface="+mn-lt"/>
              </a:rPr>
              <a:t>Mørke gul = </a:t>
            </a:r>
            <a:r>
              <a:rPr lang="da-DK" sz="1400" dirty="0">
                <a:solidFill>
                  <a:srgbClr val="0070C0"/>
                </a:solidFill>
                <a:ea typeface="+mn-lt"/>
                <a:cs typeface="+mn-lt"/>
              </a:rPr>
              <a:t>?</a:t>
            </a:r>
            <a:endParaRPr lang="en-US" sz="1400" dirty="0">
              <a:ea typeface="+mn-lt"/>
              <a:cs typeface="+mn-lt"/>
            </a:endParaRPr>
          </a:p>
          <a:p>
            <a:pPr marL="2000250" indent="-57150">
              <a:buNone/>
            </a:pPr>
            <a:r>
              <a:rPr lang="da-DK" sz="1400" dirty="0">
                <a:ea typeface="+mn-lt"/>
                <a:cs typeface="+mn-lt"/>
              </a:rPr>
              <a:t>Porterfarvet = </a:t>
            </a:r>
            <a:r>
              <a:rPr lang="da-DK" sz="1400" dirty="0">
                <a:solidFill>
                  <a:srgbClr val="0070C0"/>
                </a:solidFill>
                <a:ea typeface="+mn-lt"/>
                <a:cs typeface="+mn-lt"/>
              </a:rPr>
              <a:t>?</a:t>
            </a:r>
            <a:endParaRPr lang="en-US" sz="1400" dirty="0">
              <a:ea typeface="+mn-lt"/>
              <a:cs typeface="+mn-lt"/>
            </a:endParaRPr>
          </a:p>
          <a:p>
            <a:pPr marL="2000250" indent="-57150">
              <a:buNone/>
            </a:pPr>
            <a:r>
              <a:rPr lang="da-DK" sz="1400" dirty="0">
                <a:ea typeface="+mn-lt"/>
                <a:cs typeface="+mn-lt"/>
              </a:rPr>
              <a:t>Lys = </a:t>
            </a:r>
            <a:r>
              <a:rPr lang="da-DK" sz="1400" dirty="0">
                <a:solidFill>
                  <a:srgbClr val="0070C0"/>
                </a:solidFill>
                <a:ea typeface="+mn-lt"/>
                <a:cs typeface="+mn-lt"/>
              </a:rPr>
              <a:t>?</a:t>
            </a:r>
            <a:endParaRPr lang="en-US" sz="1400" dirty="0">
              <a:ea typeface="+mn-lt"/>
              <a:cs typeface="+mn-lt"/>
            </a:endParaRPr>
          </a:p>
          <a:p>
            <a:pPr marL="2000250" indent="-57150">
              <a:buNone/>
            </a:pPr>
            <a:r>
              <a:rPr lang="da-DK" sz="1400" dirty="0">
                <a:ea typeface="+mn-lt"/>
                <a:cs typeface="+mn-lt"/>
              </a:rPr>
              <a:t>Rød = </a:t>
            </a:r>
            <a:r>
              <a:rPr lang="da-DK" sz="1400" dirty="0">
                <a:solidFill>
                  <a:srgbClr val="0070C0"/>
                </a:solidFill>
                <a:ea typeface="+mn-lt"/>
                <a:cs typeface="+mn-lt"/>
              </a:rPr>
              <a:t>?</a:t>
            </a:r>
            <a:endParaRPr lang="da-DK" sz="1400" dirty="0">
              <a:solidFill>
                <a:srgbClr val="0070C0"/>
              </a:solidFill>
            </a:endParaRPr>
          </a:p>
          <a:p>
            <a:pPr marL="186690" indent="-186690">
              <a:spcBef>
                <a:spcPts val="500"/>
              </a:spcBef>
              <a:buNone/>
            </a:pPr>
            <a:r>
              <a:rPr lang="da-DK" sz="1600" dirty="0">
                <a:ea typeface="+mn-lt"/>
                <a:cs typeface="+mn-lt"/>
              </a:rPr>
              <a:t>Konsistens: </a:t>
            </a:r>
            <a:endParaRPr lang="en-US" sz="1600" dirty="0">
              <a:ea typeface="+mn-lt"/>
              <a:cs typeface="+mn-lt"/>
            </a:endParaRPr>
          </a:p>
          <a:p>
            <a:pPr marL="186690" indent="1756410">
              <a:buNone/>
            </a:pPr>
            <a:r>
              <a:rPr lang="da-DK" sz="1400" dirty="0">
                <a:ea typeface="+mn-lt"/>
                <a:cs typeface="+mn-lt"/>
              </a:rPr>
              <a:t>Skummende = </a:t>
            </a:r>
            <a:r>
              <a:rPr lang="da-DK" sz="1400" dirty="0">
                <a:solidFill>
                  <a:srgbClr val="0070C0"/>
                </a:solidFill>
                <a:ea typeface="+mn-lt"/>
                <a:cs typeface="+mn-lt"/>
              </a:rPr>
              <a:t>?</a:t>
            </a:r>
            <a:endParaRPr lang="en-US" sz="1400" dirty="0">
              <a:ea typeface="+mn-lt"/>
              <a:cs typeface="+mn-lt"/>
            </a:endParaRPr>
          </a:p>
          <a:p>
            <a:pPr marL="186690" indent="1756410">
              <a:buNone/>
            </a:pPr>
            <a:r>
              <a:rPr lang="da-DK" sz="1400" dirty="0">
                <a:ea typeface="+mn-lt"/>
                <a:cs typeface="+mn-lt"/>
              </a:rPr>
              <a:t>Grumset = </a:t>
            </a:r>
            <a:r>
              <a:rPr lang="da-DK" sz="1400" dirty="0">
                <a:solidFill>
                  <a:srgbClr val="0070C0"/>
                </a:solidFill>
                <a:ea typeface="+mn-lt"/>
                <a:cs typeface="+mn-lt"/>
              </a:rPr>
              <a:t>?</a:t>
            </a:r>
            <a:endParaRPr lang="da-DK" sz="1400" dirty="0"/>
          </a:p>
          <a:p>
            <a:pPr marL="186690" indent="-186690">
              <a:spcBef>
                <a:spcPts val="500"/>
              </a:spcBef>
              <a:buNone/>
            </a:pPr>
            <a:r>
              <a:rPr lang="da-DK" sz="1600" dirty="0"/>
              <a:t>Lugt:</a:t>
            </a:r>
          </a:p>
          <a:p>
            <a:pPr marL="186690" indent="1756410">
              <a:buNone/>
            </a:pPr>
            <a:r>
              <a:rPr lang="da-DK" sz="1400" dirty="0">
                <a:solidFill>
                  <a:srgbClr val="000000"/>
                </a:solidFill>
              </a:rPr>
              <a:t>Grimt </a:t>
            </a:r>
            <a:r>
              <a:rPr lang="da-DK" sz="1400" dirty="0"/>
              <a:t>= </a:t>
            </a:r>
            <a:r>
              <a:rPr lang="da-DK" sz="1400" dirty="0">
                <a:solidFill>
                  <a:srgbClr val="0070C0"/>
                </a:solidFill>
              </a:rPr>
              <a:t>?</a:t>
            </a:r>
            <a:endParaRPr lang="da-DK" sz="1400" dirty="0">
              <a:solidFill>
                <a:srgbClr val="000000"/>
              </a:solidFill>
            </a:endParaRPr>
          </a:p>
          <a:p>
            <a:pPr marL="186690" indent="1756410">
              <a:buNone/>
            </a:pPr>
            <a:r>
              <a:rPr lang="da-DK" sz="1400" dirty="0"/>
              <a:t>Sødt = </a:t>
            </a:r>
            <a:r>
              <a:rPr lang="da-DK" sz="1400" dirty="0">
                <a:solidFill>
                  <a:srgbClr val="0070C0"/>
                </a:solidFill>
              </a:rPr>
              <a:t>?</a:t>
            </a:r>
          </a:p>
          <a:p>
            <a:pPr marL="186690" indent="-186690"/>
            <a:endParaRPr lang="da-DK" dirty="0">
              <a:solidFill>
                <a:srgbClr val="000000"/>
              </a:solidFill>
            </a:endParaRPr>
          </a:p>
        </p:txBody>
      </p:sp>
      <p:pic>
        <p:nvPicPr>
          <p:cNvPr id="7" name="Billede 7" descr="Et billede, der indeholder indendørs, mikroskop, elektronisk&#10;&#10;Beskrivelsen er genereret automatisk">
            <a:extLst>
              <a:ext uri="{FF2B5EF4-FFF2-40B4-BE49-F238E27FC236}">
                <a16:creationId xmlns:a16="http://schemas.microsoft.com/office/drawing/2014/main" id="{265EE313-DBCE-4A53-280B-1F7224D7C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871" y="1791518"/>
            <a:ext cx="2484398" cy="4749800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4" cstate="print"/>
          <a:srcRect l="35796" r="29936"/>
          <a:stretch/>
        </p:blipFill>
        <p:spPr>
          <a:xfrm>
            <a:off x="9457704" y="1791517"/>
            <a:ext cx="2429355" cy="4749799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9050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26122"/>
            <a:ext cx="10515600" cy="681082"/>
          </a:xfrm>
        </p:spPr>
        <p:txBody>
          <a:bodyPr/>
          <a:lstStyle/>
          <a:p>
            <a:pPr algn="ctr"/>
            <a:r>
              <a:rPr lang="da-DK" sz="2800" dirty="0"/>
              <a:t>Urin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5642" y="1330037"/>
            <a:ext cx="11210306" cy="5225142"/>
          </a:xfrm>
        </p:spPr>
        <p:txBody>
          <a:bodyPr vert="horz" lIns="0" tIns="0" rIns="0" bIns="0" rtlCol="0" anchor="t">
            <a:normAutofit/>
          </a:bodyPr>
          <a:lstStyle/>
          <a:p>
            <a:pPr marL="186690" indent="-186690">
              <a:buNone/>
            </a:pPr>
            <a:r>
              <a:rPr lang="da-DK" sz="2400" dirty="0" err="1"/>
              <a:t>Urinstix</a:t>
            </a:r>
            <a:r>
              <a:rPr lang="da-DK" sz="2400" dirty="0"/>
              <a:t>:</a:t>
            </a:r>
            <a:endParaRPr lang="da-DK" b="1" dirty="0"/>
          </a:p>
        </p:txBody>
      </p:sp>
      <p:pic>
        <p:nvPicPr>
          <p:cNvPr id="6" name="Billede 5" descr="urinsti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2026" y="2113993"/>
            <a:ext cx="5524360" cy="366465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kstboks 7"/>
          <p:cNvSpPr txBox="1"/>
          <p:nvPr/>
        </p:nvSpPr>
        <p:spPr>
          <a:xfrm>
            <a:off x="4022438" y="6041878"/>
            <a:ext cx="3582604" cy="369332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Hvilke oplysninger kan man få?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5254120" y="1428063"/>
            <a:ext cx="1239454" cy="369332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/>
              <a:t>Hvordan?</a:t>
            </a:r>
          </a:p>
        </p:txBody>
      </p:sp>
      <p:sp>
        <p:nvSpPr>
          <p:cNvPr id="4" name="Tekstboks 7">
            <a:extLst>
              <a:ext uri="{FF2B5EF4-FFF2-40B4-BE49-F238E27FC236}">
                <a16:creationId xmlns:a16="http://schemas.microsoft.com/office/drawing/2014/main" id="{C5302B28-DB06-A6C2-913E-44D4231F7EBF}"/>
              </a:ext>
            </a:extLst>
          </p:cNvPr>
          <p:cNvSpPr txBox="1"/>
          <p:nvPr/>
        </p:nvSpPr>
        <p:spPr>
          <a:xfrm rot="1092214">
            <a:off x="2925225" y="3490930"/>
            <a:ext cx="5897243" cy="461665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U-stix anvendes ikke længere!</a:t>
            </a:r>
          </a:p>
        </p:txBody>
      </p:sp>
    </p:spTree>
    <p:extLst>
      <p:ext uri="{BB962C8B-B14F-4D97-AF65-F5344CB8AC3E}">
        <p14:creationId xmlns:p14="http://schemas.microsoft.com/office/powerpoint/2010/main" val="268270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" grpId="0" animBg="1"/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prefix&gt;&lt;/prefix&gt;&#10;    &lt;value&gt;%SD_OFF_Institute%&lt;/value&gt;&#10;    &lt;postfix&gt;&lt;/postfix&gt;&#10;  &lt;/element&gt;&#10;  &lt;element&gt;&#10;    &lt;prefix&gt;&amp;#11;&lt;/prefix&gt;&#10;    &lt;value&gt;%USR_Department%&lt;/value&gt;&#10;    &lt;postfix&gt;&lt;/postfix&gt;&#10;  &lt;/element&gt;&#10;  &lt;element&gt;&#10;    &lt;prefix&gt;&amp;#11;&lt;/prefix&gt;&#10;    &lt;value&gt;%USR_Speciality%&lt;/value&gt;&#10;    &lt;postfix&gt;&lt;/postfix&gt;&#10;  &lt;/element&gt;&#10;  &lt;element&gt;&#10;    &lt;prefix&gt;&amp;#11;&lt;/prefix&gt;&#10;    &lt;value&gt;%USR_Unit%&lt;/value&gt;&#10;    &lt;postfix&gt;&lt;/postfix&gt;&#10;  &lt;/element&gt;&#10;  &lt;element&gt;&#10;    &lt;prefix&gt;&amp;#11;&lt;/prefix&gt;&#10;    &lt;value&gt;%USR_Email%&lt;/value&gt;&#10;    &lt;postfix&gt;&lt;/postfix&gt;&#10;  &lt;/element&gt;&#10;    &lt;element&gt;&#10;    &lt;prefix&gt;&amp;#11;&lt;/prefix&gt;&#10;    &lt;value&gt;%USR_DirectPhone%&lt;/value&gt;&#10;    &lt;postfix&gt;&lt;/postfix&gt;&#10;  &lt;/element&gt;&#10;&#10;&lt;/conten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prefix&gt;&lt;/prefix&gt;&#10;    &lt;value&gt;%SD_OFF_Institute%&lt;/value&gt;&#10;    &lt;postfix&gt;&lt;/postfix&gt;&#10;  &lt;/element&gt;&#10;  &lt;element&gt;&#10;    &lt;prefix&gt;&amp;#11;&lt;/prefix&gt;&#10;    &lt;value&gt;%USR_Department%&lt;/value&gt;&#10;    &lt;postfix&gt;&lt;/postfix&gt;&#10;  &lt;/element&gt;&#10;  &lt;element&gt;&#10;    &lt;prefix&gt;&amp;#11;&lt;/prefix&gt;&#10;    &lt;value&gt;%USR_Speciality%&lt;/value&gt;&#10;    &lt;postfix&gt;&lt;/postfix&gt;&#10;  &lt;/element&gt;&#10;  &lt;element&gt;&#10;    &lt;prefix&gt;&amp;#11;&lt;/prefix&gt;&#10;    &lt;value&gt;%USR_Unit%&lt;/value&gt;&#10;    &lt;postfix&gt;&lt;/postfix&gt;&#10;  &lt;/element&gt;&#10;  &lt;element&gt;&#10;    &lt;prefix&gt;&amp;#11;&lt;/prefix&gt;&#10;    &lt;value&gt;%USR_Email%&lt;/value&gt;&#10;    &lt;postfix&gt;&lt;/postfix&gt;&#10;  &lt;/element&gt;&#10;    &lt;element&gt;&#10;    &lt;prefix&gt;&amp;#11;&lt;/prefix&gt;&#10;    &lt;value&gt;%USR_DirectPhone%&lt;/value&gt;&#10;    &lt;postfix&gt;&lt;/postfix&gt;&#10;  &lt;/element&gt;&#10;&#10;&lt;/content&gt;"/>
</p:tagLst>
</file>

<file path=ppt/theme/theme1.xml><?xml version="1.0" encoding="utf-8"?>
<a:theme xmlns:a="http://schemas.openxmlformats.org/drawingml/2006/main" name="Blank">
  <a:themeElements>
    <a:clrScheme name="RegionNordjylland_Rød">
      <a:dk1>
        <a:sysClr val="windowText" lastClr="000000"/>
      </a:dk1>
      <a:lt1>
        <a:srgbClr val="FFFFFF"/>
      </a:lt1>
      <a:dk2>
        <a:srgbClr val="411F27"/>
      </a:dk2>
      <a:lt2>
        <a:srgbClr val="ADC2C7"/>
      </a:lt2>
      <a:accent1>
        <a:srgbClr val="822433"/>
      </a:accent1>
      <a:accent2>
        <a:srgbClr val="E37222"/>
      </a:accent2>
      <a:accent3>
        <a:srgbClr val="4E161F"/>
      </a:accent3>
      <a:accent4>
        <a:srgbClr val="C00000"/>
      </a:accent4>
      <a:accent5>
        <a:srgbClr val="FF4040"/>
      </a:accent5>
      <a:accent6>
        <a:srgbClr val="000000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N PowerPoint.potx" id="{EAEDA0C0-547F-4C80-9090-47C665EE1375}" vid="{1BC242F4-41DA-4C28-875F-9D6FA6471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egionNordjylland_Rød">
    <a:dk1>
      <a:sysClr val="windowText" lastClr="000000"/>
    </a:dk1>
    <a:lt1>
      <a:srgbClr val="FFFFFF"/>
    </a:lt1>
    <a:dk2>
      <a:srgbClr val="411F27"/>
    </a:dk2>
    <a:lt2>
      <a:srgbClr val="ADC2C7"/>
    </a:lt2>
    <a:accent1>
      <a:srgbClr val="822433"/>
    </a:accent1>
    <a:accent2>
      <a:srgbClr val="E37222"/>
    </a:accent2>
    <a:accent3>
      <a:srgbClr val="4E161F"/>
    </a:accent3>
    <a:accent4>
      <a:srgbClr val="C00000"/>
    </a:accent4>
    <a:accent5>
      <a:srgbClr val="FF4040"/>
    </a:accent5>
    <a:accent6>
      <a:srgbClr val="000000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121BCCA46B7249995439124EC0077D" ma:contentTypeVersion="19" ma:contentTypeDescription="Opret et nyt dokument." ma:contentTypeScope="" ma:versionID="c2566f90d166231c259f881391c0fa1d">
  <xsd:schema xmlns:xsd="http://www.w3.org/2001/XMLSchema" xmlns:xs="http://www.w3.org/2001/XMLSchema" xmlns:p="http://schemas.microsoft.com/office/2006/metadata/properties" xmlns:ns2="0db300c0-440c-4ab3-8c10-ca8b5e323166" xmlns:ns3="a0feabf3-1304-4811-9c1c-69b0ef933db8" targetNamespace="http://schemas.microsoft.com/office/2006/metadata/properties" ma:root="true" ma:fieldsID="3836daf09e6f9ff4c9d6717699c5cdee" ns2:_="" ns3:_="">
    <xsd:import namespace="0db300c0-440c-4ab3-8c10-ca8b5e323166"/>
    <xsd:import namespace="a0feabf3-1304-4811-9c1c-69b0ef933d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b300c0-440c-4ab3-8c10-ca8b5e3231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4f34db1e-492b-4873-a0a7-13a514a364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feabf3-1304-4811-9c1c-69b0ef933db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71fc0b4-e27a-45dd-b5a7-73ce30edab7d}" ma:internalName="TaxCatchAll" ma:showField="CatchAllData" ma:web="a0feabf3-1304-4811-9c1c-69b0ef933d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feabf3-1304-4811-9c1c-69b0ef933db8" xsi:nil="true"/>
    <lcf76f155ced4ddcb4097134ff3c332f xmlns="0db300c0-440c-4ab3-8c10-ca8b5e3231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7F937C3-D479-453F-8814-01EC28C8B749}"/>
</file>

<file path=customXml/itemProps2.xml><?xml version="1.0" encoding="utf-8"?>
<ds:datastoreItem xmlns:ds="http://schemas.openxmlformats.org/officeDocument/2006/customXml" ds:itemID="{99001A51-72F0-4DD6-8C8C-CA3527DBC991}"/>
</file>

<file path=customXml/itemProps3.xml><?xml version="1.0" encoding="utf-8"?>
<ds:datastoreItem xmlns:ds="http://schemas.openxmlformats.org/officeDocument/2006/customXml" ds:itemID="{902C4902-0B82-454D-9B09-644642F91B8E}"/>
</file>

<file path=docProps/app.xml><?xml version="1.0" encoding="utf-8"?>
<Properties xmlns="http://schemas.openxmlformats.org/officeDocument/2006/extended-properties" xmlns:vt="http://schemas.openxmlformats.org/officeDocument/2006/docPropsVTypes">
  <Template>RN PowerPoint</Template>
  <TotalTime>196</TotalTime>
  <Words>1828</Words>
  <Application>Microsoft Macintosh PowerPoint</Application>
  <PresentationFormat>Widescreen</PresentationFormat>
  <Paragraphs>525</Paragraphs>
  <Slides>21</Slides>
  <Notes>21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6" baseType="lpstr">
      <vt:lpstr>ＭＳ Ｐゴシック</vt:lpstr>
      <vt:lpstr>Arial</vt:lpstr>
      <vt:lpstr>Calibri</vt:lpstr>
      <vt:lpstr>Wingdings</vt:lpstr>
      <vt:lpstr>Blank</vt:lpstr>
      <vt:lpstr>Pleje og observation af patienten med udskillelses-problemer</vt:lpstr>
      <vt:lpstr>Læringsmål for pleje og observation af patienten med udskillelsesproblemer</vt:lpstr>
      <vt:lpstr>CASE - RAPPORTEN</vt:lpstr>
      <vt:lpstr>PowerPoint-præsentation</vt:lpstr>
      <vt:lpstr>Hvilke behovsområder/problemer har patienten –  dels ud fra rapporten dels ud fra videoen?</vt:lpstr>
      <vt:lpstr>BEHOVSOMRÅDER</vt:lpstr>
      <vt:lpstr>Udskillelser</vt:lpstr>
      <vt:lpstr>Urin</vt:lpstr>
      <vt:lpstr>Urin</vt:lpstr>
      <vt:lpstr>UVI - Urinvejsinfektion</vt:lpstr>
      <vt:lpstr>HJÆLPEMIDLER TIL VANDLADNING</vt:lpstr>
      <vt:lpstr>KAD</vt:lpstr>
      <vt:lpstr>AFFØRING</vt:lpstr>
      <vt:lpstr>Obstipation og diarré</vt:lpstr>
      <vt:lpstr>LAKSANTIA</vt:lpstr>
      <vt:lpstr>HÆMORIDER</vt:lpstr>
      <vt:lpstr>STOMI</vt:lpstr>
      <vt:lpstr>OPKASTNING</vt:lpstr>
      <vt:lpstr>Bortskaffelse af udskillelser</vt:lpstr>
      <vt:lpstr>OVERLEVERING AF RAPPORT</vt:lpstr>
      <vt:lpstr>PowerPoint-præsentation</vt:lpstr>
    </vt:vector>
  </TitlesOfParts>
  <Company>Region Nordjylland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Anja Aase Pors / Region Nordjylland</dc:creator>
  <cp:lastModifiedBy>Mathilde Sofie Danielsen</cp:lastModifiedBy>
  <cp:revision>38</cp:revision>
  <cp:lastPrinted>2016-04-21T06:30:30Z</cp:lastPrinted>
  <dcterms:created xsi:type="dcterms:W3CDTF">2017-01-13T12:23:55Z</dcterms:created>
  <dcterms:modified xsi:type="dcterms:W3CDTF">2025-08-14T11:36:47Z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  <property fmtid="{D5CDD505-2E9C-101B-9397-08002B2CF9AE}" pid="3" name="ArtworkDefinitionTemplate">
    <vt:lpwstr>Presentation</vt:lpwstr>
  </property>
  <property fmtid="{D5CDD505-2E9C-101B-9397-08002B2CF9AE}" pid="4" name="HelpDocument">
    <vt:lpwstr>Region Nordjylland.html</vt:lpwstr>
  </property>
  <property fmtid="{D5CDD505-2E9C-101B-9397-08002B2CF9AE}" pid="5" name="SD_DocumentLanguageString">
    <vt:lpwstr>Dansk</vt:lpwstr>
  </property>
  <property fmtid="{D5CDD505-2E9C-101B-9397-08002B2CF9AE}" pid="6" name="SD_CtlText_Usersettings_Userprofile">
    <vt:lpwstr>Standard</vt:lpwstr>
  </property>
  <property fmtid="{D5CDD505-2E9C-101B-9397-08002B2CF9AE}" pid="7" name="SD_UserprofileName">
    <vt:lpwstr>ku</vt:lpwstr>
  </property>
  <property fmtid="{D5CDD505-2E9C-101B-9397-08002B2CF9AE}" pid="8" name="SD_OFF_ID">
    <vt:lpwstr>32</vt:lpwstr>
  </property>
  <property fmtid="{D5CDD505-2E9C-101B-9397-08002B2CF9AE}" pid="9" name="CurrentOfficeID">
    <vt:lpwstr>32</vt:lpwstr>
  </property>
  <property fmtid="{D5CDD505-2E9C-101B-9397-08002B2CF9AE}" pid="10" name="SD_OFF_DisplayName">
    <vt:lpwstr>Region Nordjylland</vt:lpwstr>
  </property>
  <property fmtid="{D5CDD505-2E9C-101B-9397-08002B2CF9AE}" pid="11" name="SD_OFF_Institute">
    <vt:lpwstr>Region Nordjylland</vt:lpwstr>
  </property>
  <property fmtid="{D5CDD505-2E9C-101B-9397-08002B2CF9AE}" pid="12" name="SD_OFF_MandatoryDepartment">
    <vt:lpwstr>Økonomi</vt:lpwstr>
  </property>
  <property fmtid="{D5CDD505-2E9C-101B-9397-08002B2CF9AE}" pid="13" name="SD_OFF_MandatoryDepartment_en-GB">
    <vt:lpwstr>Economy</vt:lpwstr>
  </property>
  <property fmtid="{D5CDD505-2E9C-101B-9397-08002B2CF9AE}" pid="14" name="SD_OFF_ColorDefinition">
    <vt:lpwstr>Red</vt:lpwstr>
  </property>
  <property fmtid="{D5CDD505-2E9C-101B-9397-08002B2CF9AE}" pid="15" name="SD_OFF_LogoFileName">
    <vt:lpwstr>RegionNordjylland</vt:lpwstr>
  </property>
  <property fmtid="{D5CDD505-2E9C-101B-9397-08002B2CF9AE}" pid="16" name="LastCompletedArtworkDefinition">
    <vt:lpwstr>RegionN</vt:lpwstr>
  </property>
  <property fmtid="{D5CDD505-2E9C-101B-9397-08002B2CF9AE}" pid="17" name="LastColorSetFilter">
    <vt:lpwstr>RedWhite*</vt:lpwstr>
  </property>
  <property fmtid="{D5CDD505-2E9C-101B-9397-08002B2CF9AE}" pid="18" name="ColorDefinition">
    <vt:lpwstr>Red</vt:lpwstr>
  </property>
  <property fmtid="{D5CDD505-2E9C-101B-9397-08002B2CF9AE}" pid="19" name="USR_Name">
    <vt:lpwstr>Tanja Weikop</vt:lpwstr>
  </property>
  <property fmtid="{D5CDD505-2E9C-101B-9397-08002B2CF9AE}" pid="20" name="USR_Title">
    <vt:lpwstr/>
  </property>
  <property fmtid="{D5CDD505-2E9C-101B-9397-08002B2CF9AE}" pid="21" name="USR_DirectPhone">
    <vt:lpwstr/>
  </property>
  <property fmtid="{D5CDD505-2E9C-101B-9397-08002B2CF9AE}" pid="22" name="USR_Email">
    <vt:lpwstr/>
  </property>
  <property fmtid="{D5CDD505-2E9C-101B-9397-08002B2CF9AE}" pid="23" name="USR_Department">
    <vt:lpwstr>Økonomi</vt:lpwstr>
  </property>
  <property fmtid="{D5CDD505-2E9C-101B-9397-08002B2CF9AE}" pid="24" name="USR_Speciality">
    <vt:lpwstr/>
  </property>
  <property fmtid="{D5CDD505-2E9C-101B-9397-08002B2CF9AE}" pid="25" name="USR_Unit">
    <vt:lpwstr/>
  </property>
  <property fmtid="{D5CDD505-2E9C-101B-9397-08002B2CF9AE}" pid="26" name="USR_AddressOne">
    <vt:lpwstr/>
  </property>
  <property fmtid="{D5CDD505-2E9C-101B-9397-08002B2CF9AE}" pid="27" name="USR_AddressTwo">
    <vt:lpwstr/>
  </property>
  <property fmtid="{D5CDD505-2E9C-101B-9397-08002B2CF9AE}" pid="28" name="USR_AddressThree">
    <vt:lpwstr/>
  </property>
  <property fmtid="{D5CDD505-2E9C-101B-9397-08002B2CF9AE}" pid="29" name="USR_BusinessPhone">
    <vt:lpwstr/>
  </property>
  <property fmtid="{D5CDD505-2E9C-101B-9397-08002B2CF9AE}" pid="30" name="USR_Web">
    <vt:lpwstr/>
  </property>
  <property fmtid="{D5CDD505-2E9C-101B-9397-08002B2CF9AE}" pid="31" name="USR_FreeText">
    <vt:lpwstr/>
  </property>
  <property fmtid="{D5CDD505-2E9C-101B-9397-08002B2CF9AE}" pid="32" name="USR_Signature1">
    <vt:lpwstr>jhgvuiv</vt:lpwstr>
  </property>
  <property fmtid="{D5CDD505-2E9C-101B-9397-08002B2CF9AE}" pid="33" name="USR_SignatureTitle1">
    <vt:lpwstr/>
  </property>
  <property fmtid="{D5CDD505-2E9C-101B-9397-08002B2CF9AE}" pid="34" name="DocumentInfoFinished">
    <vt:lpwstr>True</vt:lpwstr>
  </property>
  <property fmtid="{D5CDD505-2E9C-101B-9397-08002B2CF9AE}" pid="35" name="SD_DocumentLanguage">
    <vt:lpwstr>da-DK</vt:lpwstr>
  </property>
  <property fmtid="{D5CDD505-2E9C-101B-9397-08002B2CF9AE}" pid="36" name="ColorExtensionSet">
    <vt:lpwstr>73</vt:lpwstr>
  </property>
  <property fmtid="{D5CDD505-2E9C-101B-9397-08002B2CF9AE}" pid="37" name="ContentTypeId">
    <vt:lpwstr>0x01010051121BCCA46B7249995439124EC0077D</vt:lpwstr>
  </property>
  <property fmtid="{D5CDD505-2E9C-101B-9397-08002B2CF9AE}" pid="38" name="MediaServiceImageTags">
    <vt:lpwstr/>
  </property>
</Properties>
</file>