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EEFB6-CF2E-4E51-8C13-32AF685BF2E1}" type="datetimeFigureOut">
              <a:rPr lang="da-DK" smtClean="0"/>
              <a:t>20-02-2018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179B-F2E0-46B5-B225-C4A4D97F9E3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42839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EEFB6-CF2E-4E51-8C13-32AF685BF2E1}" type="datetimeFigureOut">
              <a:rPr lang="da-DK" smtClean="0"/>
              <a:t>20-02-2018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A179B-F2E0-46B5-B225-C4A4D97F9E3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95031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Pleje og observation af den respiratorisk påvirkede patient</a:t>
            </a:r>
            <a:endParaRPr lang="da-DK" sz="3200" dirty="0"/>
          </a:p>
        </p:txBody>
      </p:sp>
      <p:pic>
        <p:nvPicPr>
          <p:cNvPr id="3" name="Billed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896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800" smtClean="0"/>
              <a:t>Årsagen til respirationspåvirkning kan være:</a:t>
            </a:r>
            <a:br>
              <a:rPr lang="da-DK" sz="2800" smtClean="0"/>
            </a:br>
            <a:endParaRPr lang="da-DK" sz="1400" dirty="0">
              <a:solidFill>
                <a:srgbClr val="0070C0"/>
              </a:solidFill>
            </a:endParaRPr>
          </a:p>
        </p:txBody>
      </p:sp>
      <p:pic>
        <p:nvPicPr>
          <p:cNvPr id="3" name="Billed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79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622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305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053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500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032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800" smtClean="0"/>
              <a:t>HJÆLPEMIDLER TIL RESPIRATIONSINSUFFICIENS</a:t>
            </a:r>
            <a:endParaRPr lang="da-DK" sz="2800" dirty="0"/>
          </a:p>
        </p:txBody>
      </p:sp>
      <p:pic>
        <p:nvPicPr>
          <p:cNvPr id="3" name="Billed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740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sz="2800" smtClean="0"/>
              <a:t>SYGEPLEJE TIL CPAP</a:t>
            </a:r>
            <a:endParaRPr lang="da-DK" sz="2800" dirty="0"/>
          </a:p>
        </p:txBody>
      </p:sp>
      <p:pic>
        <p:nvPicPr>
          <p:cNvPr id="3" name="Billed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442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800" smtClean="0"/>
              <a:t>OVERLEVERING AF RAPPORT</a:t>
            </a:r>
            <a:endParaRPr lang="da-DK" sz="2800" dirty="0"/>
          </a:p>
        </p:txBody>
      </p:sp>
      <p:pic>
        <p:nvPicPr>
          <p:cNvPr id="3" name="Billed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410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800" smtClean="0"/>
              <a:t>QUIZ</a:t>
            </a:r>
            <a:endParaRPr lang="da-DK" sz="2800" dirty="0"/>
          </a:p>
        </p:txBody>
      </p:sp>
      <p:pic>
        <p:nvPicPr>
          <p:cNvPr id="3" name="Billed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982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sz="2800" smtClean="0"/>
              <a:t>Læringsmål for pleje og observation af</a:t>
            </a:r>
            <a:br>
              <a:rPr lang="da-DK" sz="2800" smtClean="0"/>
            </a:br>
            <a:r>
              <a:rPr lang="da-DK" sz="2800" smtClean="0"/>
              <a:t>den respiratorisk påvirkede patient</a:t>
            </a:r>
            <a:endParaRPr lang="da-DK" sz="2800" dirty="0"/>
          </a:p>
        </p:txBody>
      </p:sp>
      <p:pic>
        <p:nvPicPr>
          <p:cNvPr id="3" name="Billed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2791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400" smtClean="0"/>
              <a:t>ØVELSE - sengestue</a:t>
            </a:r>
            <a:endParaRPr lang="da-DK" sz="4400" dirty="0"/>
          </a:p>
        </p:txBody>
      </p:sp>
      <p:pic>
        <p:nvPicPr>
          <p:cNvPr id="3" name="Billed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816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800" smtClean="0"/>
              <a:t>CASE - RAPPORTEN</a:t>
            </a:r>
            <a:endParaRPr lang="da-DK" sz="2800" dirty="0"/>
          </a:p>
        </p:txBody>
      </p:sp>
      <p:pic>
        <p:nvPicPr>
          <p:cNvPr id="3" name="Billed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06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039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400" smtClean="0"/>
              <a:t>Hvilke behovsområder/problemer har patienten – </a:t>
            </a:r>
            <a:br>
              <a:rPr lang="da-DK" sz="2400" smtClean="0"/>
            </a:br>
            <a:r>
              <a:rPr lang="da-DK" sz="2400" smtClean="0"/>
              <a:t>dels ud fra rapporten dels ud fra videoen?</a:t>
            </a:r>
            <a:endParaRPr lang="da-DK" sz="2400" dirty="0"/>
          </a:p>
        </p:txBody>
      </p:sp>
      <p:pic>
        <p:nvPicPr>
          <p:cNvPr id="3" name="Billed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566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800" smtClean="0"/>
              <a:t>BEHOVSOMRÅDER</a:t>
            </a:r>
            <a:endParaRPr lang="da-DK" sz="2800" dirty="0"/>
          </a:p>
        </p:txBody>
      </p:sp>
      <p:pic>
        <p:nvPicPr>
          <p:cNvPr id="3" name="Billed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19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018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018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787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</Words>
  <Application>Microsoft Office PowerPoint</Application>
  <PresentationFormat>Widescreen</PresentationFormat>
  <Paragraphs>11</Paragraphs>
  <Slides>20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Office-tema</vt:lpstr>
      <vt:lpstr>Pleje og observation af den respiratorisk påvirkede patient</vt:lpstr>
      <vt:lpstr>Læringsmål for pleje og observation af den respiratorisk påvirkede patient</vt:lpstr>
      <vt:lpstr>CASE - RAPPORTEN</vt:lpstr>
      <vt:lpstr>PowerPoint-præsentation</vt:lpstr>
      <vt:lpstr>Hvilke behovsområder/problemer har patienten –  dels ud fra rapporten dels ud fra videoen?</vt:lpstr>
      <vt:lpstr>BEHOVSOMRÅDER</vt:lpstr>
      <vt:lpstr>PowerPoint-præsentation</vt:lpstr>
      <vt:lpstr>PowerPoint-præsentation</vt:lpstr>
      <vt:lpstr>PowerPoint-præsentation</vt:lpstr>
      <vt:lpstr>Årsagen til respirationspåvirkning kan være: 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HJÆLPEMIDLER TIL RESPIRATIONSINSUFFICIENS</vt:lpstr>
      <vt:lpstr>SYGEPLEJE TIL CPAP</vt:lpstr>
      <vt:lpstr>OVERLEVERING AF RAPPORT</vt:lpstr>
      <vt:lpstr>QUIZ</vt:lpstr>
      <vt:lpstr>ØVELSE - sengestue</vt:lpstr>
    </vt:vector>
  </TitlesOfParts>
  <Company>Region Nordjylland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Pleje og observation af den respiratorisk påvirkede patient</dc:title>
  <dc:creator>Majke Dekkers Gjedsted / Region Nordjylland</dc:creator>
  <cp:lastModifiedBy>Majke Dekkers Gjedsted / Region Nordjylland</cp:lastModifiedBy>
  <cp:revision>1</cp:revision>
  <dcterms:created xsi:type="dcterms:W3CDTF">2018-02-20T08:42:29Z</dcterms:created>
  <dcterms:modified xsi:type="dcterms:W3CDTF">2018-02-20T08:42:29Z</dcterms:modified>
</cp:coreProperties>
</file>