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917-F9EE-4AC9-AA95-D66C2E8DE62D}" type="datetimeFigureOut">
              <a:rPr lang="da-DK" smtClean="0"/>
              <a:t>20-02-2018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6E4D-1ACE-49B2-82D3-D1C61EB97F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50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2917-F9EE-4AC9-AA95-D66C2E8DE62D}" type="datetimeFigureOut">
              <a:rPr lang="da-DK" smtClean="0"/>
              <a:t>20-02-2018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6E4D-1ACE-49B2-82D3-D1C61EB97F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579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Pleje og observation af den konfuse og udadreagerende patient</a:t>
            </a:r>
            <a:endParaRPr lang="da-DK" sz="32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DEN KONFUSE PATIENT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SPV-OPGAVER ved DEN KONFUSE PATIENT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SØVN / HVILE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SØVNLÆNGDEN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HVAD KAN FORSTYRRE EN SØVN?</a:t>
            </a:r>
            <a:br>
              <a:rPr lang="da-DK" sz="2800" smtClean="0"/>
            </a:b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OVERLEVERING AF RAPPORT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4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QUIZ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Læringsmål for pleje og observation af</a:t>
            </a:r>
            <a:br>
              <a:rPr lang="da-DK" sz="2800" smtClean="0"/>
            </a:br>
            <a:r>
              <a:rPr lang="da-DK" sz="2800" smtClean="0"/>
              <a:t>den konfuse og udadreagerende patient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5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CASE - RAPPORTEN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smtClean="0"/>
              <a:t>Hvilke behovsområder/problemer har patienten – </a:t>
            </a:r>
            <a:br>
              <a:rPr lang="da-DK" sz="2400" smtClean="0"/>
            </a:br>
            <a:r>
              <a:rPr lang="da-DK" sz="2400" smtClean="0"/>
              <a:t>dels ud fra rapporten dels ud fra videoen?</a:t>
            </a:r>
            <a:endParaRPr lang="da-DK" sz="24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smtClean="0"/>
              <a:t>BEHOVSOMRÅDER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DEN UDADREAGERENDE PATIENT 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DEN UDADREAGERENDE PATIENT 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800" smtClean="0"/>
              <a:t>DEN KONFUSE PATIENT</a:t>
            </a:r>
            <a:endParaRPr lang="da-DK" sz="28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1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Pleje og observation af den konfuse og udadreagerende patient</vt:lpstr>
      <vt:lpstr>Læringsmål for pleje og observation af den konfuse og udadreagerende patient</vt:lpstr>
      <vt:lpstr>CASE - RAPPORTEN</vt:lpstr>
      <vt:lpstr>PowerPoint-præsentation</vt:lpstr>
      <vt:lpstr>Hvilke behovsområder/problemer har patienten –  dels ud fra rapporten dels ud fra videoen?</vt:lpstr>
      <vt:lpstr>BEHOVSOMRÅDER</vt:lpstr>
      <vt:lpstr>DEN UDADREAGERENDE PATIENT </vt:lpstr>
      <vt:lpstr>DEN UDADREAGERENDE PATIENT </vt:lpstr>
      <vt:lpstr>DEN KONFUSE PATIENT</vt:lpstr>
      <vt:lpstr>DEN KONFUSE PATIENT</vt:lpstr>
      <vt:lpstr>SPV-OPGAVER ved DEN KONFUSE PATIENT</vt:lpstr>
      <vt:lpstr>SØVN / HVILE</vt:lpstr>
      <vt:lpstr>SØVNLÆNGDEN</vt:lpstr>
      <vt:lpstr>HVAD KAN FORSTYRRE EN SØVN? </vt:lpstr>
      <vt:lpstr>OVERLEVERING AF RAPPORT</vt:lpstr>
      <vt:lpstr>QUIZ</vt:lpstr>
    </vt:vector>
  </TitlesOfParts>
  <Company>Region Nordjylland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Pleje og observation af den konfuse og udadreagerende patient</dc:title>
  <dc:creator>Majke Dekkers Gjedsted / Region Nordjylland</dc:creator>
  <cp:lastModifiedBy>Majke Dekkers Gjedsted / Region Nordjylland</cp:lastModifiedBy>
  <cp:revision>1</cp:revision>
  <dcterms:created xsi:type="dcterms:W3CDTF">2018-02-20T08:41:10Z</dcterms:created>
  <dcterms:modified xsi:type="dcterms:W3CDTF">2018-02-20T08:41:10Z</dcterms:modified>
</cp:coreProperties>
</file>