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authors.xml" ContentType="application/vnd.ms-powerpoint.authors+xml"/>
  <Override PartName="/ppt/theme/themeOverride1.xml" ContentType="application/vnd.openxmlformats-officedocument.themeOverr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ppt/tags/tag2.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78" r:id="rId3"/>
    <p:sldId id="279" r:id="rId4"/>
    <p:sldId id="280" r:id="rId5"/>
    <p:sldId id="281" r:id="rId6"/>
    <p:sldId id="282" r:id="rId7"/>
    <p:sldId id="290" r:id="rId8"/>
    <p:sldId id="322" r:id="rId9"/>
    <p:sldId id="291" r:id="rId10"/>
    <p:sldId id="294" r:id="rId11"/>
    <p:sldId id="293" r:id="rId12"/>
    <p:sldId id="285" r:id="rId13"/>
    <p:sldId id="283" r:id="rId14"/>
    <p:sldId id="288"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42351-88AC-D38B-E40E-8B7B8F3551A9}" name="Simon Mæng Tjørnehøj" initials="ST" userId="S::s.maeng@rn.dk::f3f0de39-2f2c-4442-913c-3ece5b133585" providerId="AD"/>
  <p188:author id="{FD1EF46A-13D8-99FC-17D8-C94FA6A6335C}" name="Gustav Holck Normann" initials="GN" userId="S::g.normann@rn.dk::793d8ec2-15d8-477f-8cf8-5ef4138fe87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66FF"/>
    <a:srgbClr val="99CCFF"/>
    <a:srgbClr val="CCFF66"/>
    <a:srgbClr val="33CCFF"/>
    <a:srgbClr val="6699FF"/>
    <a:srgbClr val="33CCCC"/>
    <a:srgbClr val="66CCFF"/>
    <a:srgbClr val="00CC99"/>
    <a:srgbClr val="9FB80C"/>
    <a:srgbClr val="8D9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DE9DE-7BE0-69E4-4049-25DD7E1E6800}" v="5" dt="2023-02-21T10:46:29.965"/>
    <p1510:client id="{37545917-6586-354D-29C7-DF4E889F004D}" v="1" dt="2023-03-08T11:31:03.789"/>
    <p1510:client id="{4225ECAA-794B-7F4B-C00D-C11596A33724}" v="9" dt="2023-02-21T13:07:21.247"/>
    <p1510:client id="{693DC9BE-9F54-D74D-2FA9-FA18F60F4FB1}" v="7" dt="2023-04-11T14:02:44.149"/>
    <p1510:client id="{998912BF-E199-CB24-539C-1C1CD3139C6A}" v="186" dt="2023-04-06T15:37:18.789"/>
    <p1510:client id="{A028C4C9-8C90-F4BE-B2F8-AB6462317579}" v="193" dt="2023-04-06T15:36:50.888"/>
    <p1510:client id="{A99F353E-879E-34A1-12DA-BE50C628E189}" v="3" dt="2023-04-11T14:18:38.575"/>
    <p1510:client id="{C1700FA7-B712-C682-ADAF-452842A2F374}" v="105" dt="2023-04-09T09:02:45.787"/>
    <p1510:client id="{D3431527-92F1-807A-1820-3C8070C3A8F2}" v="146" dt="2023-03-08T10:45:54.321"/>
    <p1510:client id="{E35902EA-1A01-44C5-A5FD-73B89394E506}" v="129" dt="2023-03-08T10:39:30.540"/>
    <p1510:client id="{EC587869-EEDF-A2FE-8120-E1EFB6E161B4}" v="377" dt="2023-03-08T11:06:16.34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83909"/>
  </p:normalViewPr>
  <p:slideViewPr>
    <p:cSldViewPr snapToGrid="0">
      <p:cViewPr varScale="1">
        <p:scale>
          <a:sx n="105" d="100"/>
          <a:sy n="105"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openxmlformats.org/officeDocument/2006/relationships/customXml" Target="../customXml/item3.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 Holck Normann" userId="S::g.normann@rn.dk::793d8ec2-15d8-477f-8cf8-5ef4138fe873" providerId="AD" clId="Web-{A99F353E-879E-34A1-12DA-BE50C628E189}"/>
    <pc:docChg chg="addSld delSld sldOrd">
      <pc:chgData name="Gustav Holck Normann" userId="S::g.normann@rn.dk::793d8ec2-15d8-477f-8cf8-5ef4138fe873" providerId="AD" clId="Web-{A99F353E-879E-34A1-12DA-BE50C628E189}" dt="2023-04-11T14:18:38.575" v="2"/>
      <pc:docMkLst>
        <pc:docMk/>
      </pc:docMkLst>
      <pc:sldChg chg="add del ord">
        <pc:chgData name="Gustav Holck Normann" userId="S::g.normann@rn.dk::793d8ec2-15d8-477f-8cf8-5ef4138fe873" providerId="AD" clId="Web-{A99F353E-879E-34A1-12DA-BE50C628E189}" dt="2023-04-11T14:18:38.575" v="2"/>
        <pc:sldMkLst>
          <pc:docMk/>
          <pc:sldMk cId="2901444758" sldId="295"/>
        </pc:sldMkLst>
      </pc:sldChg>
      <pc:sldMasterChg chg="addSldLayout">
        <pc:chgData name="Gustav Holck Normann" userId="S::g.normann@rn.dk::793d8ec2-15d8-477f-8cf8-5ef4138fe873" providerId="AD" clId="Web-{A99F353E-879E-34A1-12DA-BE50C628E189}" dt="2023-04-11T14:18:12.043" v="0"/>
        <pc:sldMasterMkLst>
          <pc:docMk/>
          <pc:sldMasterMk cId="2143522105" sldId="2147483648"/>
        </pc:sldMasterMkLst>
        <pc:sldLayoutChg chg="add">
          <pc:chgData name="Gustav Holck Normann" userId="S::g.normann@rn.dk::793d8ec2-15d8-477f-8cf8-5ef4138fe873" providerId="AD" clId="Web-{A99F353E-879E-34A1-12DA-BE50C628E189}" dt="2023-04-11T14:18:12.043" v="0"/>
          <pc:sldLayoutMkLst>
            <pc:docMk/>
            <pc:sldMasterMk cId="2143522105" sldId="2147483648"/>
            <pc:sldLayoutMk cId="4131526322" sldId="2147483671"/>
          </pc:sldLayoutMkLst>
        </pc:sldLayoutChg>
      </pc:sldMasterChg>
    </pc:docChg>
  </pc:docChgLst>
  <pc:docChgLst>
    <pc:chgData name="Simon Mæng Tjørnehøj" userId="S::s.maeng@rn.dk::f3f0de39-2f2c-4442-913c-3ece5b133585" providerId="AD" clId="Web-{D3431527-92F1-807A-1820-3C8070C3A8F2}"/>
    <pc:docChg chg="delSld modSld">
      <pc:chgData name="Simon Mæng Tjørnehøj" userId="S::s.maeng@rn.dk::f3f0de39-2f2c-4442-913c-3ece5b133585" providerId="AD" clId="Web-{D3431527-92F1-807A-1820-3C8070C3A8F2}" dt="2023-03-08T10:45:54.321" v="130" actId="1076"/>
      <pc:docMkLst>
        <pc:docMk/>
      </pc:docMkLst>
      <pc:sldChg chg="modSp modCm">
        <pc:chgData name="Simon Mæng Tjørnehøj" userId="S::s.maeng@rn.dk::f3f0de39-2f2c-4442-913c-3ece5b133585" providerId="AD" clId="Web-{D3431527-92F1-807A-1820-3C8070C3A8F2}" dt="2023-03-08T10:44:05.693" v="96" actId="20577"/>
        <pc:sldMkLst>
          <pc:docMk/>
          <pc:sldMk cId="4262401291" sldId="286"/>
        </pc:sldMkLst>
        <pc:spChg chg="mod">
          <ac:chgData name="Simon Mæng Tjørnehøj" userId="S::s.maeng@rn.dk::f3f0de39-2f2c-4442-913c-3ece5b133585" providerId="AD" clId="Web-{D3431527-92F1-807A-1820-3C8070C3A8F2}" dt="2023-03-08T10:44:05.693" v="96" actId="20577"/>
          <ac:spMkLst>
            <pc:docMk/>
            <pc:sldMk cId="4262401291" sldId="286"/>
            <ac:spMk id="4" creationId="{00000000-0000-0000-0000-000000000000}"/>
          </ac:spMkLst>
        </pc:spChg>
        <pc:picChg chg="mod">
          <ac:chgData name="Simon Mæng Tjørnehøj" userId="S::s.maeng@rn.dk::f3f0de39-2f2c-4442-913c-3ece5b133585" providerId="AD" clId="Web-{D3431527-92F1-807A-1820-3C8070C3A8F2}" dt="2023-03-08T10:43:07.754" v="63" actId="1076"/>
          <ac:picMkLst>
            <pc:docMk/>
            <pc:sldMk cId="4262401291" sldId="286"/>
            <ac:picMk id="5"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D3431527-92F1-807A-1820-3C8070C3A8F2}" dt="2023-03-08T10:44:01.177" v="84"/>
              <pc2:cmMkLst xmlns:pc2="http://schemas.microsoft.com/office/powerpoint/2019/9/main/command">
                <pc:docMk/>
                <pc:sldMk cId="4262401291" sldId="286"/>
                <pc2:cmMk id="{08237387-E7AA-4765-8BBA-DC82C0B3AC69}"/>
              </pc2:cmMkLst>
            </pc226:cmChg>
          </p:ext>
        </pc:extLst>
      </pc:sldChg>
      <pc:sldChg chg="del">
        <pc:chgData name="Simon Mæng Tjørnehøj" userId="S::s.maeng@rn.dk::f3f0de39-2f2c-4442-913c-3ece5b133585" providerId="AD" clId="Web-{D3431527-92F1-807A-1820-3C8070C3A8F2}" dt="2023-03-08T10:43:55.505" v="83"/>
        <pc:sldMkLst>
          <pc:docMk/>
          <pc:sldMk cId="3182305190" sldId="287"/>
        </pc:sldMkLst>
      </pc:sldChg>
      <pc:sldChg chg="modSp modCm">
        <pc:chgData name="Simon Mæng Tjørnehøj" userId="S::s.maeng@rn.dk::f3f0de39-2f2c-4442-913c-3ece5b133585" providerId="AD" clId="Web-{D3431527-92F1-807A-1820-3C8070C3A8F2}" dt="2023-03-08T10:41:51.971" v="26"/>
        <pc:sldMkLst>
          <pc:docMk/>
          <pc:sldMk cId="62714256" sldId="290"/>
        </pc:sldMkLst>
        <pc:spChg chg="mod">
          <ac:chgData name="Simon Mæng Tjørnehøj" userId="S::s.maeng@rn.dk::f3f0de39-2f2c-4442-913c-3ece5b133585" providerId="AD" clId="Web-{D3431527-92F1-807A-1820-3C8070C3A8F2}" dt="2023-03-08T10:41:05.579" v="13" actId="20577"/>
          <ac:spMkLst>
            <pc:docMk/>
            <pc:sldMk cId="62714256" sldId="290"/>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D3431527-92F1-807A-1820-3C8070C3A8F2}" dt="2023-03-08T10:41:51.971" v="26"/>
              <pc2:cmMkLst xmlns:pc2="http://schemas.microsoft.com/office/powerpoint/2019/9/main/command">
                <pc:docMk/>
                <pc:sldMk cId="62714256" sldId="290"/>
                <pc2:cmMk id="{AC6F363A-A8C4-4CAC-9BE9-141CD68E9CB1}"/>
              </pc2:cmMkLst>
            </pc226:cmChg>
          </p:ext>
        </pc:extLst>
      </pc:sldChg>
      <pc:sldChg chg="addSp modSp">
        <pc:chgData name="Simon Mæng Tjørnehøj" userId="S::s.maeng@rn.dk::f3f0de39-2f2c-4442-913c-3ece5b133585" providerId="AD" clId="Web-{D3431527-92F1-807A-1820-3C8070C3A8F2}" dt="2023-03-08T10:45:54.321" v="130" actId="1076"/>
        <pc:sldMkLst>
          <pc:docMk/>
          <pc:sldMk cId="2821675587" sldId="291"/>
        </pc:sldMkLst>
        <pc:spChg chg="add mod">
          <ac:chgData name="Simon Mæng Tjørnehøj" userId="S::s.maeng@rn.dk::f3f0de39-2f2c-4442-913c-3ece5b133585" providerId="AD" clId="Web-{D3431527-92F1-807A-1820-3C8070C3A8F2}" dt="2023-03-08T10:45:54.321" v="130" actId="1076"/>
          <ac:spMkLst>
            <pc:docMk/>
            <pc:sldMk cId="2821675587" sldId="291"/>
            <ac:spMk id="2" creationId="{D5AF4521-4D35-8AD0-F148-D424C766E7E7}"/>
          </ac:spMkLst>
        </pc:spChg>
        <pc:spChg chg="mod">
          <ac:chgData name="Simon Mæng Tjørnehøj" userId="S::s.maeng@rn.dk::f3f0de39-2f2c-4442-913c-3ece5b133585" providerId="AD" clId="Web-{D3431527-92F1-807A-1820-3C8070C3A8F2}" dt="2023-03-08T10:44:11.943" v="98" actId="1076"/>
          <ac:spMkLst>
            <pc:docMk/>
            <pc:sldMk cId="2821675587" sldId="291"/>
            <ac:spMk id="15" creationId="{00000000-0000-0000-0000-000000000000}"/>
          </ac:spMkLst>
        </pc:spChg>
      </pc:sldChg>
    </pc:docChg>
  </pc:docChgLst>
  <pc:docChgLst>
    <pc:chgData name="Simon Mæng Tjørnehøj" userId="S::s.maeng@rn.dk::f3f0de39-2f2c-4442-913c-3ece5b133585" providerId="AD" clId="Web-{E35902EA-1A01-44C5-A5FD-73B89394E506}"/>
    <pc:docChg chg="modSld">
      <pc:chgData name="Simon Mæng Tjørnehøj" userId="S::s.maeng@rn.dk::f3f0de39-2f2c-4442-913c-3ece5b133585" providerId="AD" clId="Web-{E35902EA-1A01-44C5-A5FD-73B89394E506}" dt="2023-03-08T10:39:30.540" v="124" actId="20577"/>
      <pc:docMkLst>
        <pc:docMk/>
      </pc:docMkLst>
      <pc:sldChg chg="modSp modCm">
        <pc:chgData name="Simon Mæng Tjørnehøj" userId="S::s.maeng@rn.dk::f3f0de39-2f2c-4442-913c-3ece5b133585" providerId="AD" clId="Web-{E35902EA-1A01-44C5-A5FD-73B89394E506}" dt="2023-03-08T10:39:30.540" v="124" actId="20577"/>
        <pc:sldMkLst>
          <pc:docMk/>
          <pc:sldMk cId="62714256" sldId="290"/>
        </pc:sldMkLst>
        <pc:spChg chg="mod">
          <ac:chgData name="Simon Mæng Tjørnehøj" userId="S::s.maeng@rn.dk::f3f0de39-2f2c-4442-913c-3ece5b133585" providerId="AD" clId="Web-{E35902EA-1A01-44C5-A5FD-73B89394E506}" dt="2023-03-08T10:39:30.540" v="124" actId="20577"/>
          <ac:spMkLst>
            <pc:docMk/>
            <pc:sldMk cId="62714256" sldId="290"/>
            <ac:spMk id="4" creationId="{00000000-0000-0000-0000-000000000000}"/>
          </ac:spMkLst>
        </pc:spChg>
        <pc:spChg chg="mod">
          <ac:chgData name="Simon Mæng Tjørnehøj" userId="S::s.maeng@rn.dk::f3f0de39-2f2c-4442-913c-3ece5b133585" providerId="AD" clId="Web-{E35902EA-1A01-44C5-A5FD-73B89394E506}" dt="2023-03-08T10:38:11.867" v="2" actId="20577"/>
          <ac:spMkLst>
            <pc:docMk/>
            <pc:sldMk cId="62714256" sldId="290"/>
            <ac:spMk id="11"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E35902EA-1A01-44C5-A5FD-73B89394E506}" dt="2023-03-08T10:39:27.571" v="64"/>
              <pc2:cmMkLst xmlns:pc2="http://schemas.microsoft.com/office/powerpoint/2019/9/main/command">
                <pc:docMk/>
                <pc:sldMk cId="62714256" sldId="290"/>
                <pc2:cmMk id="{AC6F363A-A8C4-4CAC-9BE9-141CD68E9CB1}"/>
              </pc2:cmMkLst>
            </pc226:cmChg>
          </p:ext>
        </pc:extLst>
      </pc:sldChg>
    </pc:docChg>
  </pc:docChgLst>
  <pc:docChgLst>
    <pc:chgData name="Gustav Holck Normann" userId="S::g.normann@rn.dk::793d8ec2-15d8-477f-8cf8-5ef4138fe873" providerId="AD" clId="Web-{4225ECAA-794B-7F4B-C00D-C11596A33724}"/>
    <pc:docChg chg="mod">
      <pc:chgData name="Gustav Holck Normann" userId="S::g.normann@rn.dk::793d8ec2-15d8-477f-8cf8-5ef4138fe873" providerId="AD" clId="Web-{4225ECAA-794B-7F4B-C00D-C11596A33724}" dt="2023-02-21T13:07:21.247" v="8"/>
      <pc:docMkLst>
        <pc:docMk/>
      </pc:docMkLst>
      <pc:sldChg chg="addCm modCm">
        <pc:chgData name="Gustav Holck Normann" userId="S::g.normann@rn.dk::793d8ec2-15d8-477f-8cf8-5ef4138fe873" providerId="AD" clId="Web-{4225ECAA-794B-7F4B-C00D-C11596A33724}" dt="2023-02-21T13:07:21.247" v="8"/>
        <pc:sldMkLst>
          <pc:docMk/>
          <pc:sldMk cId="1706339702" sldId="283"/>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7:21.247" v="8"/>
              <pc2:cmMkLst xmlns:pc2="http://schemas.microsoft.com/office/powerpoint/2019/9/main/command">
                <pc:docMk/>
                <pc:sldMk cId="1706339702" sldId="283"/>
                <pc2:cmMk id="{52AF6243-A816-47A4-A380-F1C193A30BE1}"/>
              </pc2:cmMkLst>
              <pc226:cmRplyChg chg="add">
                <pc226:chgData name="Gustav Holck Normann" userId="S::g.normann@rn.dk::793d8ec2-15d8-477f-8cf8-5ef4138fe873" providerId="AD" clId="Web-{4225ECAA-794B-7F4B-C00D-C11596A33724}" dt="2023-02-21T13:07:21.247" v="8"/>
                <pc2:cmRplyMkLst xmlns:pc2="http://schemas.microsoft.com/office/powerpoint/2019/9/main/command">
                  <pc:docMk/>
                  <pc:sldMk cId="1706339702" sldId="283"/>
                  <pc2:cmMk id="{52AF6243-A816-47A4-A380-F1C193A30BE1}"/>
                  <pc2:cmRplyMk id="{0A2AB731-2956-4B71-9FF4-425734B4A3B7}"/>
                </pc2:cmRplyMkLst>
              </pc226:cmRplyChg>
            </pc226:cmChg>
          </p:ext>
        </pc:extLst>
      </pc:sldChg>
      <pc:sldChg chg="addCm">
        <pc:chgData name="Gustav Holck Normann" userId="S::g.normann@rn.dk::793d8ec2-15d8-477f-8cf8-5ef4138fe873" providerId="AD" clId="Web-{4225ECAA-794B-7F4B-C00D-C11596A33724}" dt="2023-02-21T13:03:47.244" v="3"/>
        <pc:sldMkLst>
          <pc:docMk/>
          <pc:sldMk cId="4262401291" sldId="286"/>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3:47.244" v="3"/>
              <pc2:cmMkLst xmlns:pc2="http://schemas.microsoft.com/office/powerpoint/2019/9/main/command">
                <pc:docMk/>
                <pc:sldMk cId="4262401291" sldId="286"/>
                <pc2:cmMk id="{08237387-E7AA-4765-8BBA-DC82C0B3AC69}"/>
              </pc2:cmMkLst>
            </pc226:cmChg>
          </p:ext>
        </pc:extLst>
      </pc:sldChg>
      <pc:sldChg chg="addCm">
        <pc:chgData name="Gustav Holck Normann" userId="S::g.normann@rn.dk::793d8ec2-15d8-477f-8cf8-5ef4138fe873" providerId="AD" clId="Web-{4225ECAA-794B-7F4B-C00D-C11596A33724}" dt="2023-02-21T13:03:19.540" v="2"/>
        <pc:sldMkLst>
          <pc:docMk/>
          <pc:sldMk cId="3182305190" sldId="287"/>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3:19.540" v="2"/>
              <pc2:cmMkLst xmlns:pc2="http://schemas.microsoft.com/office/powerpoint/2019/9/main/command">
                <pc:docMk/>
                <pc:sldMk cId="3182305190" sldId="287"/>
                <pc2:cmMk id="{320BC4F4-7E29-4196-8470-E9AB29A80F38}"/>
              </pc2:cmMkLst>
            </pc226:cmChg>
          </p:ext>
        </pc:extLst>
      </pc:sldChg>
      <pc:sldChg chg="addCm">
        <pc:chgData name="Gustav Holck Normann" userId="S::g.normann@rn.dk::793d8ec2-15d8-477f-8cf8-5ef4138fe873" providerId="AD" clId="Web-{4225ECAA-794B-7F4B-C00D-C11596A33724}" dt="2023-02-21T13:00:34.366" v="1"/>
        <pc:sldMkLst>
          <pc:docMk/>
          <pc:sldMk cId="62714256" sldId="290"/>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0:34.366" v="1"/>
              <pc2:cmMkLst xmlns:pc2="http://schemas.microsoft.com/office/powerpoint/2019/9/main/command">
                <pc:docMk/>
                <pc:sldMk cId="62714256" sldId="290"/>
                <pc2:cmMk id="{AC6F363A-A8C4-4CAC-9BE9-141CD68E9CB1}"/>
              </pc2:cmMkLst>
            </pc226:cmChg>
          </p:ext>
        </pc:extLst>
      </pc:sldChg>
      <pc:sldChg chg="addCm">
        <pc:chgData name="Gustav Holck Normann" userId="S::g.normann@rn.dk::793d8ec2-15d8-477f-8cf8-5ef4138fe873" providerId="AD" clId="Web-{4225ECAA-794B-7F4B-C00D-C11596A33724}" dt="2023-02-21T13:04:25.166" v="4"/>
        <pc:sldMkLst>
          <pc:docMk/>
          <pc:sldMk cId="2821675587" sldId="291"/>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4:25.166" v="4"/>
              <pc2:cmMkLst xmlns:pc2="http://schemas.microsoft.com/office/powerpoint/2019/9/main/command">
                <pc:docMk/>
                <pc:sldMk cId="2821675587" sldId="291"/>
                <pc2:cmMk id="{9B0DDA2C-0707-4927-B184-C3683A8A8A15}"/>
              </pc2:cmMkLst>
            </pc226:cmChg>
          </p:ext>
        </pc:extLst>
      </pc:sldChg>
      <pc:sldChg chg="addCm">
        <pc:chgData name="Gustav Holck Normann" userId="S::g.normann@rn.dk::793d8ec2-15d8-477f-8cf8-5ef4138fe873" providerId="AD" clId="Web-{4225ECAA-794B-7F4B-C00D-C11596A33724}" dt="2023-02-21T13:04:58.448" v="5"/>
        <pc:sldMkLst>
          <pc:docMk/>
          <pc:sldMk cId="1269018878" sldId="292"/>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4:58.448" v="5"/>
              <pc2:cmMkLst xmlns:pc2="http://schemas.microsoft.com/office/powerpoint/2019/9/main/command">
                <pc:docMk/>
                <pc:sldMk cId="1269018878" sldId="292"/>
                <pc2:cmMk id="{E9877B1E-72C0-4EBD-B764-EF38C18634B4}"/>
              </pc2:cmMkLst>
            </pc226:cmChg>
          </p:ext>
        </pc:extLst>
      </pc:sldChg>
      <pc:sldChg chg="addCm">
        <pc:chgData name="Gustav Holck Normann" userId="S::g.normann@rn.dk::793d8ec2-15d8-477f-8cf8-5ef4138fe873" providerId="AD" clId="Web-{4225ECAA-794B-7F4B-C00D-C11596A33724}" dt="2023-02-21T13:05:27.152" v="6"/>
        <pc:sldMkLst>
          <pc:docMk/>
          <pc:sldMk cId="70476380" sldId="293"/>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4225ECAA-794B-7F4B-C00D-C11596A33724}" dt="2023-02-21T13:05:27.152" v="6"/>
              <pc2:cmMkLst xmlns:pc2="http://schemas.microsoft.com/office/powerpoint/2019/9/main/command">
                <pc:docMk/>
                <pc:sldMk cId="70476380" sldId="293"/>
                <pc2:cmMk id="{69A9E031-6151-44D3-B680-3ADE9011BB0B}"/>
              </pc2:cmMkLst>
            </pc226:cmChg>
          </p:ext>
        </pc:extLst>
      </pc:sldChg>
    </pc:docChg>
  </pc:docChgLst>
  <pc:docChgLst>
    <pc:chgData name="Simon Mæng Tjørnehøj" userId="S::s.maeng@rn.dk::f3f0de39-2f2c-4442-913c-3ece5b133585" providerId="AD" clId="Web-{998912BF-E199-CB24-539C-1C1CD3139C6A}"/>
    <pc:docChg chg="mod modSld">
      <pc:chgData name="Simon Mæng Tjørnehøj" userId="S::s.maeng@rn.dk::f3f0de39-2f2c-4442-913c-3ece5b133585" providerId="AD" clId="Web-{998912BF-E199-CB24-539C-1C1CD3139C6A}" dt="2023-04-06T15:37:18.789" v="165" actId="1076"/>
      <pc:docMkLst>
        <pc:docMk/>
      </pc:docMkLst>
      <pc:sldChg chg="addSp delSp modSp addCm modCm">
        <pc:chgData name="Simon Mæng Tjørnehøj" userId="S::s.maeng@rn.dk::f3f0de39-2f2c-4442-913c-3ece5b133585" providerId="AD" clId="Web-{998912BF-E199-CB24-539C-1C1CD3139C6A}" dt="2023-04-06T15:37:18.789" v="165" actId="1076"/>
        <pc:sldMkLst>
          <pc:docMk/>
          <pc:sldMk cId="70476380" sldId="293"/>
        </pc:sldMkLst>
        <pc:spChg chg="add mod">
          <ac:chgData name="Simon Mæng Tjørnehøj" userId="S::s.maeng@rn.dk::f3f0de39-2f2c-4442-913c-3ece5b133585" providerId="AD" clId="Web-{998912BF-E199-CB24-539C-1C1CD3139C6A}" dt="2023-04-06T15:33:52.006" v="144" actId="1076"/>
          <ac:spMkLst>
            <pc:docMk/>
            <pc:sldMk cId="70476380" sldId="293"/>
            <ac:spMk id="3" creationId="{F2818954-D316-0CB4-AE83-09531D442A73}"/>
          </ac:spMkLst>
        </pc:spChg>
        <pc:spChg chg="mod">
          <ac:chgData name="Simon Mæng Tjørnehøj" userId="S::s.maeng@rn.dk::f3f0de39-2f2c-4442-913c-3ece5b133585" providerId="AD" clId="Web-{998912BF-E199-CB24-539C-1C1CD3139C6A}" dt="2023-04-06T15:28:08.112" v="46" actId="20577"/>
          <ac:spMkLst>
            <pc:docMk/>
            <pc:sldMk cId="70476380" sldId="293"/>
            <ac:spMk id="4" creationId="{00000000-0000-0000-0000-000000000000}"/>
          </ac:spMkLst>
        </pc:spChg>
        <pc:spChg chg="add del">
          <ac:chgData name="Simon Mæng Tjørnehøj" userId="S::s.maeng@rn.dk::f3f0de39-2f2c-4442-913c-3ece5b133585" providerId="AD" clId="Web-{998912BF-E199-CB24-539C-1C1CD3139C6A}" dt="2023-04-06T15:29:05.972" v="68"/>
          <ac:spMkLst>
            <pc:docMk/>
            <pc:sldMk cId="70476380" sldId="293"/>
            <ac:spMk id="5" creationId="{B5C26B36-373A-863E-FD23-E7D59C21D215}"/>
          </ac:spMkLst>
        </pc:spChg>
        <pc:spChg chg="add del mod">
          <ac:chgData name="Simon Mæng Tjørnehøj" userId="S::s.maeng@rn.dk::f3f0de39-2f2c-4442-913c-3ece5b133585" providerId="AD" clId="Web-{998912BF-E199-CB24-539C-1C1CD3139C6A}" dt="2023-04-06T15:29:03.753" v="67"/>
          <ac:spMkLst>
            <pc:docMk/>
            <pc:sldMk cId="70476380" sldId="293"/>
            <ac:spMk id="6" creationId="{019432D5-D20B-7080-754D-FADE4F9FA245}"/>
          </ac:spMkLst>
        </pc:spChg>
        <pc:spChg chg="add del">
          <ac:chgData name="Simon Mæng Tjørnehøj" userId="S::s.maeng@rn.dk::f3f0de39-2f2c-4442-913c-3ece5b133585" providerId="AD" clId="Web-{998912BF-E199-CB24-539C-1C1CD3139C6A}" dt="2023-04-06T15:29:02.144" v="65"/>
          <ac:spMkLst>
            <pc:docMk/>
            <pc:sldMk cId="70476380" sldId="293"/>
            <ac:spMk id="7" creationId="{EF87DFDD-87D1-77A7-5044-2EEA08D727E8}"/>
          </ac:spMkLst>
        </pc:spChg>
        <pc:spChg chg="mod">
          <ac:chgData name="Simon Mæng Tjørnehøj" userId="S::s.maeng@rn.dk::f3f0de39-2f2c-4442-913c-3ece5b133585" providerId="AD" clId="Web-{998912BF-E199-CB24-539C-1C1CD3139C6A}" dt="2023-04-06T15:32:36.411" v="126" actId="20577"/>
          <ac:spMkLst>
            <pc:docMk/>
            <pc:sldMk cId="70476380" sldId="293"/>
            <ac:spMk id="10" creationId="{B5996D83-2E5B-6F77-8D77-C9F1446A4941}"/>
          </ac:spMkLst>
        </pc:spChg>
        <pc:graphicFrameChg chg="mod modGraphic">
          <ac:chgData name="Simon Mæng Tjørnehøj" userId="S::s.maeng@rn.dk::f3f0de39-2f2c-4442-913c-3ece5b133585" providerId="AD" clId="Web-{998912BF-E199-CB24-539C-1C1CD3139C6A}" dt="2023-04-06T15:37:18.789" v="165" actId="1076"/>
          <ac:graphicFrameMkLst>
            <pc:docMk/>
            <pc:sldMk cId="70476380" sldId="293"/>
            <ac:graphicFrameMk id="8" creationId="{A994154A-CF86-D4E8-A3D7-66CCE17BA6FB}"/>
          </ac:graphicFrameMkLst>
        </pc:graphicFrameChg>
        <pc:picChg chg="mod">
          <ac:chgData name="Simon Mæng Tjørnehøj" userId="S::s.maeng@rn.dk::f3f0de39-2f2c-4442-913c-3ece5b133585" providerId="AD" clId="Web-{998912BF-E199-CB24-539C-1C1CD3139C6A}" dt="2023-04-06T15:37:18.617" v="164" actId="1076"/>
          <ac:picMkLst>
            <pc:docMk/>
            <pc:sldMk cId="70476380" sldId="293"/>
            <ac:picMk id="2" creationId="{2613B4B5-D2BC-9816-EE83-710E2A9E25F9}"/>
          </ac:picMkLst>
        </pc:picChg>
        <pc:extLst>
          <p:ext xmlns:p="http://schemas.openxmlformats.org/presentationml/2006/main" uri="{D6D511B9-2390-475A-947B-AFAB55BFBCF1}">
            <pc226:cmChg xmlns:pc226="http://schemas.microsoft.com/office/powerpoint/2022/06/main/command" chg="add">
              <pc226:chgData name="Simon Mæng Tjørnehøj" userId="S::s.maeng@rn.dk::f3f0de39-2f2c-4442-913c-3ece5b133585" providerId="AD" clId="Web-{998912BF-E199-CB24-539C-1C1CD3139C6A}" dt="2023-04-06T15:27:19.065" v="36"/>
              <pc2:cmMkLst xmlns:pc2="http://schemas.microsoft.com/office/powerpoint/2019/9/main/command">
                <pc:docMk/>
                <pc:sldMk cId="70476380" sldId="293"/>
                <pc2:cmMk id="{2856C8D7-505F-44D4-8E4F-328A815BF548}"/>
              </pc2:cmMkLst>
              <pc226:cmRplyChg chg="add">
                <pc226:chgData name="Simon Mæng Tjørnehøj" userId="S::s.maeng@rn.dk::f3f0de39-2f2c-4442-913c-3ece5b133585" providerId="AD" clId="Web-{998912BF-E199-CB24-539C-1C1CD3139C6A}" dt="2023-04-06T15:27:19.065" v="36"/>
                <pc2:cmRplyMkLst xmlns:pc2="http://schemas.microsoft.com/office/powerpoint/2019/9/main/command">
                  <pc:docMk/>
                  <pc:sldMk cId="70476380" sldId="293"/>
                  <pc2:cmMk id="{2856C8D7-505F-44D4-8E4F-328A815BF548}"/>
                  <pc2:cmRplyMk id="{3E095E23-B4FA-429E-A1BB-D41FDC1D3A11}"/>
                </pc2:cmRplyMkLst>
              </pc226:cmRplyChg>
            </pc226:cmChg>
          </p:ext>
        </pc:extLst>
      </pc:sldChg>
      <pc:sldChg chg="addSp delSp modSp mod setBg">
        <pc:chgData name="Simon Mæng Tjørnehøj" userId="S::s.maeng@rn.dk::f3f0de39-2f2c-4442-913c-3ece5b133585" providerId="AD" clId="Web-{998912BF-E199-CB24-539C-1C1CD3139C6A}" dt="2023-04-06T15:35:48.554" v="163" actId="1076"/>
        <pc:sldMkLst>
          <pc:docMk/>
          <pc:sldMk cId="2338813553" sldId="294"/>
        </pc:sldMkLst>
        <pc:spChg chg="mod">
          <ac:chgData name="Simon Mæng Tjørnehøj" userId="S::s.maeng@rn.dk::f3f0de39-2f2c-4442-913c-3ece5b133585" providerId="AD" clId="Web-{998912BF-E199-CB24-539C-1C1CD3139C6A}" dt="2023-04-06T15:35:21.882" v="153"/>
          <ac:spMkLst>
            <pc:docMk/>
            <pc:sldMk cId="2338813553" sldId="294"/>
            <ac:spMk id="4" creationId="{00000000-0000-0000-0000-000000000000}"/>
          </ac:spMkLst>
        </pc:spChg>
        <pc:spChg chg="mod">
          <ac:chgData name="Simon Mæng Tjørnehøj" userId="S::s.maeng@rn.dk::f3f0de39-2f2c-4442-913c-3ece5b133585" providerId="AD" clId="Web-{998912BF-E199-CB24-539C-1C1CD3139C6A}" dt="2023-04-06T15:35:21.882" v="153"/>
          <ac:spMkLst>
            <pc:docMk/>
            <pc:sldMk cId="2338813553" sldId="294"/>
            <ac:spMk id="15" creationId="{00000000-0000-0000-0000-000000000000}"/>
          </ac:spMkLst>
        </pc:spChg>
        <pc:spChg chg="add del">
          <ac:chgData name="Simon Mæng Tjørnehøj" userId="S::s.maeng@rn.dk::f3f0de39-2f2c-4442-913c-3ece5b133585" providerId="AD" clId="Web-{998912BF-E199-CB24-539C-1C1CD3139C6A}" dt="2023-04-06T15:35:21.882" v="153"/>
          <ac:spMkLst>
            <pc:docMk/>
            <pc:sldMk cId="2338813553" sldId="294"/>
            <ac:spMk id="20" creationId="{94714483-7072-431F-9DBE-87F44E4D44BC}"/>
          </ac:spMkLst>
        </pc:spChg>
        <pc:spChg chg="add del">
          <ac:chgData name="Simon Mæng Tjørnehøj" userId="S::s.maeng@rn.dk::f3f0de39-2f2c-4442-913c-3ece5b133585" providerId="AD" clId="Web-{998912BF-E199-CB24-539C-1C1CD3139C6A}" dt="2023-04-06T15:35:21.882" v="153"/>
          <ac:spMkLst>
            <pc:docMk/>
            <pc:sldMk cId="2338813553" sldId="294"/>
            <ac:spMk id="22" creationId="{495892E1-F4A5-4991-AC52-4F417B14A2A2}"/>
          </ac:spMkLst>
        </pc:spChg>
        <pc:spChg chg="add del">
          <ac:chgData name="Simon Mæng Tjørnehøj" userId="S::s.maeng@rn.dk::f3f0de39-2f2c-4442-913c-3ece5b133585" providerId="AD" clId="Web-{998912BF-E199-CB24-539C-1C1CD3139C6A}" dt="2023-04-06T15:35:21.882" v="153"/>
          <ac:spMkLst>
            <pc:docMk/>
            <pc:sldMk cId="2338813553" sldId="294"/>
            <ac:spMk id="32" creationId="{E2683E3F-F855-4549-84F8-42064EC0F247}"/>
          </ac:spMkLst>
        </pc:spChg>
        <pc:spChg chg="add del">
          <ac:chgData name="Simon Mæng Tjørnehøj" userId="S::s.maeng@rn.dk::f3f0de39-2f2c-4442-913c-3ece5b133585" providerId="AD" clId="Web-{998912BF-E199-CB24-539C-1C1CD3139C6A}" dt="2023-04-06T15:35:21.882" v="153"/>
          <ac:spMkLst>
            <pc:docMk/>
            <pc:sldMk cId="2338813553" sldId="294"/>
            <ac:spMk id="40" creationId="{832F3179-0CD5-40C8-9939-D8355006F7BA}"/>
          </ac:spMkLst>
        </pc:spChg>
        <pc:grpChg chg="add del">
          <ac:chgData name="Simon Mæng Tjørnehøj" userId="S::s.maeng@rn.dk::f3f0de39-2f2c-4442-913c-3ece5b133585" providerId="AD" clId="Web-{998912BF-E199-CB24-539C-1C1CD3139C6A}" dt="2023-04-06T15:35:21.882" v="153"/>
          <ac:grpSpMkLst>
            <pc:docMk/>
            <pc:sldMk cId="2338813553" sldId="294"/>
            <ac:grpSpMk id="24" creationId="{ACF597F8-76AA-44FA-8E6A-06223B66C0DD}"/>
          </ac:grpSpMkLst>
        </pc:grpChg>
        <pc:grpChg chg="add del">
          <ac:chgData name="Simon Mæng Tjørnehøj" userId="S::s.maeng@rn.dk::f3f0de39-2f2c-4442-913c-3ece5b133585" providerId="AD" clId="Web-{998912BF-E199-CB24-539C-1C1CD3139C6A}" dt="2023-04-06T15:35:21.882" v="153"/>
          <ac:grpSpMkLst>
            <pc:docMk/>
            <pc:sldMk cId="2338813553" sldId="294"/>
            <ac:grpSpMk id="34" creationId="{8FC90B1E-0223-4440-AF22-8F32F6F0C7D2}"/>
          </ac:grpSpMkLst>
        </pc:grpChg>
        <pc:grpChg chg="add del">
          <ac:chgData name="Simon Mæng Tjørnehøj" userId="S::s.maeng@rn.dk::f3f0de39-2f2c-4442-913c-3ece5b133585" providerId="AD" clId="Web-{998912BF-E199-CB24-539C-1C1CD3139C6A}" dt="2023-04-06T15:35:21.882" v="153"/>
          <ac:grpSpMkLst>
            <pc:docMk/>
            <pc:sldMk cId="2338813553" sldId="294"/>
            <ac:grpSpMk id="42" creationId="{11CE155D-684B-4F5E-B835-C52765E310E7}"/>
          </ac:grpSpMkLst>
        </pc:grpChg>
        <pc:picChg chg="add mod ord">
          <ac:chgData name="Simon Mæng Tjørnehøj" userId="S::s.maeng@rn.dk::f3f0de39-2f2c-4442-913c-3ece5b133585" providerId="AD" clId="Web-{998912BF-E199-CB24-539C-1C1CD3139C6A}" dt="2023-04-06T15:35:48.554" v="163" actId="1076"/>
          <ac:picMkLst>
            <pc:docMk/>
            <pc:sldMk cId="2338813553" sldId="294"/>
            <ac:picMk id="2" creationId="{9C0BA598-CB2F-9D5A-A9C2-1091775D6F42}"/>
          </ac:picMkLst>
        </pc:picChg>
        <pc:picChg chg="mod ord">
          <ac:chgData name="Simon Mæng Tjørnehøj" userId="S::s.maeng@rn.dk::f3f0de39-2f2c-4442-913c-3ece5b133585" providerId="AD" clId="Web-{998912BF-E199-CB24-539C-1C1CD3139C6A}" dt="2023-04-06T15:35:21.882" v="153"/>
          <ac:picMkLst>
            <pc:docMk/>
            <pc:sldMk cId="2338813553" sldId="294"/>
            <ac:picMk id="3" creationId="{8012B8B8-A81F-EA8F-7B77-6CA918969672}"/>
          </ac:picMkLst>
        </pc:picChg>
        <pc:picChg chg="ord">
          <ac:chgData name="Simon Mæng Tjørnehøj" userId="S::s.maeng@rn.dk::f3f0de39-2f2c-4442-913c-3ece5b133585" providerId="AD" clId="Web-{998912BF-E199-CB24-539C-1C1CD3139C6A}" dt="2023-04-06T15:35:33.350" v="155"/>
          <ac:picMkLst>
            <pc:docMk/>
            <pc:sldMk cId="2338813553" sldId="294"/>
            <ac:picMk id="6" creationId="{77110FF6-7B88-95C1-C568-B98788B0C8B1}"/>
          </ac:picMkLst>
        </pc:picChg>
      </pc:sldChg>
    </pc:docChg>
  </pc:docChgLst>
  <pc:docChgLst>
    <pc:chgData name="Gustav Holck Normann" userId="S::g.normann@rn.dk::793d8ec2-15d8-477f-8cf8-5ef4138fe873" providerId="AD" clId="Web-{693DC9BE-9F54-D74D-2FA9-FA18F60F4FB1}"/>
    <pc:docChg chg="modSld">
      <pc:chgData name="Gustav Holck Normann" userId="S::g.normann@rn.dk::793d8ec2-15d8-477f-8cf8-5ef4138fe873" providerId="AD" clId="Web-{693DC9BE-9F54-D74D-2FA9-FA18F60F4FB1}" dt="2023-04-11T14:02:44.149" v="6" actId="1076"/>
      <pc:docMkLst>
        <pc:docMk/>
      </pc:docMkLst>
      <pc:sldChg chg="addSp modSp">
        <pc:chgData name="Gustav Holck Normann" userId="S::g.normann@rn.dk::793d8ec2-15d8-477f-8cf8-5ef4138fe873" providerId="AD" clId="Web-{693DC9BE-9F54-D74D-2FA9-FA18F60F4FB1}" dt="2023-04-11T14:02:44.149" v="6" actId="1076"/>
        <pc:sldMkLst>
          <pc:docMk/>
          <pc:sldMk cId="2338813553" sldId="294"/>
        </pc:sldMkLst>
        <pc:picChg chg="add mod">
          <ac:chgData name="Gustav Holck Normann" userId="S::g.normann@rn.dk::793d8ec2-15d8-477f-8cf8-5ef4138fe873" providerId="AD" clId="Web-{693DC9BE-9F54-D74D-2FA9-FA18F60F4FB1}" dt="2023-04-11T14:02:44.149" v="6" actId="1076"/>
          <ac:picMkLst>
            <pc:docMk/>
            <pc:sldMk cId="2338813553" sldId="294"/>
            <ac:picMk id="5" creationId="{8BB41C01-B7C1-9D41-993E-E0B124CE53F7}"/>
          </ac:picMkLst>
        </pc:picChg>
        <pc:picChg chg="ord">
          <ac:chgData name="Gustav Holck Normann" userId="S::g.normann@rn.dk::793d8ec2-15d8-477f-8cf8-5ef4138fe873" providerId="AD" clId="Web-{693DC9BE-9F54-D74D-2FA9-FA18F60F4FB1}" dt="2023-04-11T14:02:40.009" v="5"/>
          <ac:picMkLst>
            <pc:docMk/>
            <pc:sldMk cId="2338813553" sldId="294"/>
            <ac:picMk id="6" creationId="{77110FF6-7B88-95C1-C568-B98788B0C8B1}"/>
          </ac:picMkLst>
        </pc:picChg>
      </pc:sldChg>
    </pc:docChg>
  </pc:docChgLst>
  <pc:docChgLst>
    <pc:chgData name="Simon Mæng Tjørnehøj" userId="S::s.maeng@rn.dk::f3f0de39-2f2c-4442-913c-3ece5b133585" providerId="AD" clId="Web-{C1700FA7-B712-C682-ADAF-452842A2F374}"/>
    <pc:docChg chg="modSld">
      <pc:chgData name="Simon Mæng Tjørnehøj" userId="S::s.maeng@rn.dk::f3f0de39-2f2c-4442-913c-3ece5b133585" providerId="AD" clId="Web-{C1700FA7-B712-C682-ADAF-452842A2F374}" dt="2023-04-09T09:02:45.787" v="104" actId="20577"/>
      <pc:docMkLst>
        <pc:docMk/>
      </pc:docMkLst>
      <pc:sldChg chg="modSp">
        <pc:chgData name="Simon Mæng Tjørnehøj" userId="S::s.maeng@rn.dk::f3f0de39-2f2c-4442-913c-3ece5b133585" providerId="AD" clId="Web-{C1700FA7-B712-C682-ADAF-452842A2F374}" dt="2023-04-09T09:02:45.787" v="104" actId="20577"/>
        <pc:sldMkLst>
          <pc:docMk/>
          <pc:sldMk cId="4082032321" sldId="279"/>
        </pc:sldMkLst>
        <pc:spChg chg="mod">
          <ac:chgData name="Simon Mæng Tjørnehøj" userId="S::s.maeng@rn.dk::f3f0de39-2f2c-4442-913c-3ece5b133585" providerId="AD" clId="Web-{C1700FA7-B712-C682-ADAF-452842A2F374}" dt="2023-04-09T09:02:45.787" v="104" actId="20577"/>
          <ac:spMkLst>
            <pc:docMk/>
            <pc:sldMk cId="4082032321" sldId="279"/>
            <ac:spMk id="4" creationId="{00000000-0000-0000-0000-000000000000}"/>
          </ac:spMkLst>
        </pc:spChg>
      </pc:sldChg>
    </pc:docChg>
  </pc:docChgLst>
  <pc:docChgLst>
    <pc:chgData name="Gustav Holck Normann" userId="S::g.normann@rn.dk::793d8ec2-15d8-477f-8cf8-5ef4138fe873" providerId="AD" clId="Web-{A028C4C9-8C90-F4BE-B2F8-AB6462317579}"/>
    <pc:docChg chg="addSld delSld modSld">
      <pc:chgData name="Gustav Holck Normann" userId="S::g.normann@rn.dk::793d8ec2-15d8-477f-8cf8-5ef4138fe873" providerId="AD" clId="Web-{A028C4C9-8C90-F4BE-B2F8-AB6462317579}" dt="2023-04-06T15:36:50.888" v="180" actId="20577"/>
      <pc:docMkLst>
        <pc:docMk/>
      </pc:docMkLst>
      <pc:sldChg chg="addSp modSp">
        <pc:chgData name="Gustav Holck Normann" userId="S::g.normann@rn.dk::793d8ec2-15d8-477f-8cf8-5ef4138fe873" providerId="AD" clId="Web-{A028C4C9-8C90-F4BE-B2F8-AB6462317579}" dt="2023-04-06T15:26:15.115" v="15" actId="14100"/>
        <pc:sldMkLst>
          <pc:docMk/>
          <pc:sldMk cId="70476380" sldId="293"/>
        </pc:sldMkLst>
        <pc:graphicFrameChg chg="mod modGraphic">
          <ac:chgData name="Gustav Holck Normann" userId="S::g.normann@rn.dk::793d8ec2-15d8-477f-8cf8-5ef4138fe873" providerId="AD" clId="Web-{A028C4C9-8C90-F4BE-B2F8-AB6462317579}" dt="2023-04-06T15:24:59.051" v="11"/>
          <ac:graphicFrameMkLst>
            <pc:docMk/>
            <pc:sldMk cId="70476380" sldId="293"/>
            <ac:graphicFrameMk id="8" creationId="{A994154A-CF86-D4E8-A3D7-66CCE17BA6FB}"/>
          </ac:graphicFrameMkLst>
        </pc:graphicFrameChg>
        <pc:picChg chg="add mod">
          <ac:chgData name="Gustav Holck Normann" userId="S::g.normann@rn.dk::793d8ec2-15d8-477f-8cf8-5ef4138fe873" providerId="AD" clId="Web-{A028C4C9-8C90-F4BE-B2F8-AB6462317579}" dt="2023-04-06T15:26:15.115" v="15" actId="14100"/>
          <ac:picMkLst>
            <pc:docMk/>
            <pc:sldMk cId="70476380" sldId="293"/>
            <ac:picMk id="2" creationId="{2613B4B5-D2BC-9816-EE83-710E2A9E25F9}"/>
          </ac:picMkLst>
        </pc:picChg>
      </pc:sldChg>
      <pc:sldChg chg="addSp delSp modSp add del replId delAnim">
        <pc:chgData name="Gustav Holck Normann" userId="S::g.normann@rn.dk::793d8ec2-15d8-477f-8cf8-5ef4138fe873" providerId="AD" clId="Web-{A028C4C9-8C90-F4BE-B2F8-AB6462317579}" dt="2023-04-06T15:36:50.888" v="180" actId="20577"/>
        <pc:sldMkLst>
          <pc:docMk/>
          <pc:sldMk cId="2338813553" sldId="294"/>
        </pc:sldMkLst>
        <pc:spChg chg="del">
          <ac:chgData name="Gustav Holck Normann" userId="S::g.normann@rn.dk::793d8ec2-15d8-477f-8cf8-5ef4138fe873" providerId="AD" clId="Web-{A028C4C9-8C90-F4BE-B2F8-AB6462317579}" dt="2023-04-06T15:27:26.225" v="22"/>
          <ac:spMkLst>
            <pc:docMk/>
            <pc:sldMk cId="2338813553" sldId="294"/>
            <ac:spMk id="2" creationId="{D5AF4521-4D35-8AD0-F148-D424C766E7E7}"/>
          </ac:spMkLst>
        </pc:spChg>
        <pc:spChg chg="mod">
          <ac:chgData name="Gustav Holck Normann" userId="S::g.normann@rn.dk::793d8ec2-15d8-477f-8cf8-5ef4138fe873" providerId="AD" clId="Web-{A028C4C9-8C90-F4BE-B2F8-AB6462317579}" dt="2023-04-06T15:36:50.888" v="180" actId="20577"/>
          <ac:spMkLst>
            <pc:docMk/>
            <pc:sldMk cId="2338813553" sldId="294"/>
            <ac:spMk id="4" creationId="{00000000-0000-0000-0000-000000000000}"/>
          </ac:spMkLst>
        </pc:spChg>
        <pc:spChg chg="mod">
          <ac:chgData name="Gustav Holck Normann" userId="S::g.normann@rn.dk::793d8ec2-15d8-477f-8cf8-5ef4138fe873" providerId="AD" clId="Web-{A028C4C9-8C90-F4BE-B2F8-AB6462317579}" dt="2023-04-06T15:27:13.240" v="18" actId="20577"/>
          <ac:spMkLst>
            <pc:docMk/>
            <pc:sldMk cId="2338813553" sldId="294"/>
            <ac:spMk id="15" creationId="{00000000-0000-0000-0000-000000000000}"/>
          </ac:spMkLst>
        </pc:spChg>
        <pc:picChg chg="add mod">
          <ac:chgData name="Gustav Holck Normann" userId="S::g.normann@rn.dk::793d8ec2-15d8-477f-8cf8-5ef4138fe873" providerId="AD" clId="Web-{A028C4C9-8C90-F4BE-B2F8-AB6462317579}" dt="2023-04-06T15:31:41.009" v="167" actId="1076"/>
          <ac:picMkLst>
            <pc:docMk/>
            <pc:sldMk cId="2338813553" sldId="294"/>
            <ac:picMk id="3" creationId="{8012B8B8-A81F-EA8F-7B77-6CA918969672}"/>
          </ac:picMkLst>
        </pc:picChg>
        <pc:picChg chg="add del mod">
          <ac:chgData name="Gustav Holck Normann" userId="S::g.normann@rn.dk::793d8ec2-15d8-477f-8cf8-5ef4138fe873" providerId="AD" clId="Web-{A028C4C9-8C90-F4BE-B2F8-AB6462317579}" dt="2023-04-06T15:34:38.527" v="173"/>
          <ac:picMkLst>
            <pc:docMk/>
            <pc:sldMk cId="2338813553" sldId="294"/>
            <ac:picMk id="5" creationId="{5EFC8C6C-A137-F0AA-503C-DD87BCDB4D34}"/>
          </ac:picMkLst>
        </pc:picChg>
        <pc:picChg chg="add mod ord">
          <ac:chgData name="Gustav Holck Normann" userId="S::g.normann@rn.dk::793d8ec2-15d8-477f-8cf8-5ef4138fe873" providerId="AD" clId="Web-{A028C4C9-8C90-F4BE-B2F8-AB6462317579}" dt="2023-04-06T15:35:37.246" v="177"/>
          <ac:picMkLst>
            <pc:docMk/>
            <pc:sldMk cId="2338813553" sldId="294"/>
            <ac:picMk id="6" creationId="{77110FF6-7B88-95C1-C568-B98788B0C8B1}"/>
          </ac:picMkLst>
        </pc:picChg>
        <pc:picChg chg="del">
          <ac:chgData name="Gustav Holck Normann" userId="S::g.normann@rn.dk::793d8ec2-15d8-477f-8cf8-5ef4138fe873" providerId="AD" clId="Web-{A028C4C9-8C90-F4BE-B2F8-AB6462317579}" dt="2023-04-06T15:27:28.756" v="26"/>
          <ac:picMkLst>
            <pc:docMk/>
            <pc:sldMk cId="2338813553" sldId="294"/>
            <ac:picMk id="8" creationId="{00000000-0000-0000-0000-000000000000}"/>
          </ac:picMkLst>
        </pc:picChg>
        <pc:picChg chg="del mod">
          <ac:chgData name="Gustav Holck Normann" userId="S::g.normann@rn.dk::793d8ec2-15d8-477f-8cf8-5ef4138fe873" providerId="AD" clId="Web-{A028C4C9-8C90-F4BE-B2F8-AB6462317579}" dt="2023-04-06T15:34:35.871" v="171"/>
          <ac:picMkLst>
            <pc:docMk/>
            <pc:sldMk cId="2338813553" sldId="294"/>
            <ac:picMk id="11" creationId="{00000000-0000-0000-0000-000000000000}"/>
          </ac:picMkLst>
        </pc:picChg>
        <pc:picChg chg="del">
          <ac:chgData name="Gustav Holck Normann" userId="S::g.normann@rn.dk::793d8ec2-15d8-477f-8cf8-5ef4138fe873" providerId="AD" clId="Web-{A028C4C9-8C90-F4BE-B2F8-AB6462317579}" dt="2023-04-06T15:27:28.741" v="25"/>
          <ac:picMkLst>
            <pc:docMk/>
            <pc:sldMk cId="2338813553" sldId="294"/>
            <ac:picMk id="12" creationId="{00000000-0000-0000-0000-000000000000}"/>
          </ac:picMkLst>
        </pc:picChg>
        <pc:picChg chg="del">
          <ac:chgData name="Gustav Holck Normann" userId="S::g.normann@rn.dk::793d8ec2-15d8-477f-8cf8-5ef4138fe873" providerId="AD" clId="Web-{A028C4C9-8C90-F4BE-B2F8-AB6462317579}" dt="2023-04-06T15:27:28.741" v="24"/>
          <ac:picMkLst>
            <pc:docMk/>
            <pc:sldMk cId="2338813553" sldId="294"/>
            <ac:picMk id="13" creationId="{00000000-0000-0000-0000-000000000000}"/>
          </ac:picMkLst>
        </pc:picChg>
        <pc:picChg chg="del">
          <ac:chgData name="Gustav Holck Normann" userId="S::g.normann@rn.dk::793d8ec2-15d8-477f-8cf8-5ef4138fe873" providerId="AD" clId="Web-{A028C4C9-8C90-F4BE-B2F8-AB6462317579}" dt="2023-04-06T15:27:26.225" v="23"/>
          <ac:picMkLst>
            <pc:docMk/>
            <pc:sldMk cId="2338813553" sldId="294"/>
            <ac:picMk id="14" creationId="{00000000-0000-0000-0000-000000000000}"/>
          </ac:picMkLst>
        </pc:picChg>
      </pc:sldChg>
    </pc:docChg>
  </pc:docChgLst>
  <pc:docChgLst>
    <pc:chgData name="Gustav Holck Normann" userId="S::g.normann@rn.dk::793d8ec2-15d8-477f-8cf8-5ef4138fe873" providerId="AD" clId="Web-{14FDE9DE-7BE0-69E4-4049-25DD7E1E6800}"/>
    <pc:docChg chg="modSld">
      <pc:chgData name="Gustav Holck Normann" userId="S::g.normann@rn.dk::793d8ec2-15d8-477f-8cf8-5ef4138fe873" providerId="AD" clId="Web-{14FDE9DE-7BE0-69E4-4049-25DD7E1E6800}" dt="2023-02-21T10:46:48.965" v="135"/>
      <pc:docMkLst>
        <pc:docMk/>
      </pc:docMkLst>
      <pc:sldChg chg="modNotes">
        <pc:chgData name="Gustav Holck Normann" userId="S::g.normann@rn.dk::793d8ec2-15d8-477f-8cf8-5ef4138fe873" providerId="AD" clId="Web-{14FDE9DE-7BE0-69E4-4049-25DD7E1E6800}" dt="2023-02-21T10:46:48.965" v="135"/>
        <pc:sldMkLst>
          <pc:docMk/>
          <pc:sldMk cId="1706339702" sldId="283"/>
        </pc:sldMkLst>
      </pc:sldChg>
      <pc:sldChg chg="modNotes">
        <pc:chgData name="Gustav Holck Normann" userId="S::g.normann@rn.dk::793d8ec2-15d8-477f-8cf8-5ef4138fe873" providerId="AD" clId="Web-{14FDE9DE-7BE0-69E4-4049-25DD7E1E6800}" dt="2023-02-21T10:44:57.683" v="32"/>
        <pc:sldMkLst>
          <pc:docMk/>
          <pc:sldMk cId="4262401291" sldId="286"/>
        </pc:sldMkLst>
      </pc:sldChg>
      <pc:sldChg chg="modNotes">
        <pc:chgData name="Gustav Holck Normann" userId="S::g.normann@rn.dk::793d8ec2-15d8-477f-8cf8-5ef4138fe873" providerId="AD" clId="Web-{14FDE9DE-7BE0-69E4-4049-25DD7E1E6800}" dt="2023-02-21T10:45:02.636" v="36"/>
        <pc:sldMkLst>
          <pc:docMk/>
          <pc:sldMk cId="3182305190" sldId="287"/>
        </pc:sldMkLst>
      </pc:sldChg>
      <pc:sldChg chg="modNotes">
        <pc:chgData name="Gustav Holck Normann" userId="S::g.normann@rn.dk::793d8ec2-15d8-477f-8cf8-5ef4138fe873" providerId="AD" clId="Web-{14FDE9DE-7BE0-69E4-4049-25DD7E1E6800}" dt="2023-02-21T10:44:33.698" v="21"/>
        <pc:sldMkLst>
          <pc:docMk/>
          <pc:sldMk cId="62714256" sldId="290"/>
        </pc:sldMkLst>
      </pc:sldChg>
      <pc:sldChg chg="modNotes">
        <pc:chgData name="Gustav Holck Normann" userId="S::g.normann@rn.dk::793d8ec2-15d8-477f-8cf8-5ef4138fe873" providerId="AD" clId="Web-{14FDE9DE-7BE0-69E4-4049-25DD7E1E6800}" dt="2023-02-21T10:45:29.933" v="60"/>
        <pc:sldMkLst>
          <pc:docMk/>
          <pc:sldMk cId="2821675587" sldId="291"/>
        </pc:sldMkLst>
      </pc:sldChg>
      <pc:sldChg chg="modNotes">
        <pc:chgData name="Gustav Holck Normann" userId="S::g.normann@rn.dk::793d8ec2-15d8-477f-8cf8-5ef4138fe873" providerId="AD" clId="Web-{14FDE9DE-7BE0-69E4-4049-25DD7E1E6800}" dt="2023-02-21T10:46:06.668" v="81"/>
        <pc:sldMkLst>
          <pc:docMk/>
          <pc:sldMk cId="1269018878" sldId="292"/>
        </pc:sldMkLst>
      </pc:sldChg>
      <pc:sldChg chg="modNotes">
        <pc:chgData name="Gustav Holck Normann" userId="S::g.normann@rn.dk::793d8ec2-15d8-477f-8cf8-5ef4138fe873" providerId="AD" clId="Web-{14FDE9DE-7BE0-69E4-4049-25DD7E1E6800}" dt="2023-02-21T10:46:28.793" v="127"/>
        <pc:sldMkLst>
          <pc:docMk/>
          <pc:sldMk cId="70476380" sldId="293"/>
        </pc:sldMkLst>
      </pc:sldChg>
    </pc:docChg>
  </pc:docChgLst>
  <pc:docChgLst>
    <pc:chgData clId="Web-{EC587869-EEDF-A2FE-8120-E1EFB6E161B4}"/>
    <pc:docChg chg="modSld">
      <pc:chgData name="" userId="" providerId="" clId="Web-{EC587869-EEDF-A2FE-8120-E1EFB6E161B4}" dt="2023-03-08T10:47:27.809" v="0" actId="1076"/>
      <pc:docMkLst>
        <pc:docMk/>
      </pc:docMkLst>
      <pc:sldChg chg="modSp">
        <pc:chgData name="" userId="" providerId="" clId="Web-{EC587869-EEDF-A2FE-8120-E1EFB6E161B4}" dt="2023-03-08T10:47:27.809" v="0" actId="1076"/>
        <pc:sldMkLst>
          <pc:docMk/>
          <pc:sldMk cId="2821675587" sldId="291"/>
        </pc:sldMkLst>
        <pc:spChg chg="mod">
          <ac:chgData name="" userId="" providerId="" clId="Web-{EC587869-EEDF-A2FE-8120-E1EFB6E161B4}" dt="2023-03-08T10:47:27.809" v="0" actId="1076"/>
          <ac:spMkLst>
            <pc:docMk/>
            <pc:sldMk cId="2821675587" sldId="291"/>
            <ac:spMk id="2" creationId="{D5AF4521-4D35-8AD0-F148-D424C766E7E7}"/>
          </ac:spMkLst>
        </pc:spChg>
      </pc:sldChg>
    </pc:docChg>
  </pc:docChgLst>
  <pc:docChgLst>
    <pc:chgData name="Simon Mæng Tjørnehøj" userId="S::s.maeng@rn.dk::f3f0de39-2f2c-4442-913c-3ece5b133585" providerId="AD" clId="Web-{EC587869-EEDF-A2FE-8120-E1EFB6E161B4}"/>
    <pc:docChg chg="addSld delSld modSld">
      <pc:chgData name="Simon Mæng Tjørnehøj" userId="S::s.maeng@rn.dk::f3f0de39-2f2c-4442-913c-3ece5b133585" providerId="AD" clId="Web-{EC587869-EEDF-A2FE-8120-E1EFB6E161B4}" dt="2023-03-08T11:06:16.346" v="344" actId="1076"/>
      <pc:docMkLst>
        <pc:docMk/>
      </pc:docMkLst>
      <pc:sldChg chg="modSp modCm">
        <pc:chgData name="Simon Mæng Tjørnehøj" userId="S::s.maeng@rn.dk::f3f0de39-2f2c-4442-913c-3ece5b133585" providerId="AD" clId="Web-{EC587869-EEDF-A2FE-8120-E1EFB6E161B4}" dt="2023-03-08T11:02:59.858" v="325"/>
        <pc:sldMkLst>
          <pc:docMk/>
          <pc:sldMk cId="1706339702" sldId="283"/>
        </pc:sldMkLst>
        <pc:spChg chg="mod">
          <ac:chgData name="Simon Mæng Tjørnehøj" userId="S::s.maeng@rn.dk::f3f0de39-2f2c-4442-913c-3ece5b133585" providerId="AD" clId="Web-{EC587869-EEDF-A2FE-8120-E1EFB6E161B4}" dt="2023-03-08T10:54:43.911" v="98" actId="20577"/>
          <ac:spMkLst>
            <pc:docMk/>
            <pc:sldMk cId="1706339702" sldId="283"/>
            <ac:spMk id="2" creationId="{00000000-0000-0000-0000-000000000000}"/>
          </ac:spMkLst>
        </pc:spChg>
        <pc:spChg chg="mod">
          <ac:chgData name="Simon Mæng Tjørnehøj" userId="S::s.maeng@rn.dk::f3f0de39-2f2c-4442-913c-3ece5b133585" providerId="AD" clId="Web-{EC587869-EEDF-A2FE-8120-E1EFB6E161B4}" dt="2023-03-08T11:01:39.841" v="304" actId="20577"/>
          <ac:spMkLst>
            <pc:docMk/>
            <pc:sldMk cId="1706339702" sldId="283"/>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EC587869-EEDF-A2FE-8120-E1EFB6E161B4}" dt="2023-03-08T11:02:59.858" v="325"/>
              <pc2:cmMkLst xmlns:pc2="http://schemas.microsoft.com/office/powerpoint/2019/9/main/command">
                <pc:docMk/>
                <pc:sldMk cId="1706339702" sldId="283"/>
                <pc2:cmMk id="{52AF6243-A816-47A4-A380-F1C193A30BE1}"/>
              </pc2:cmMkLst>
            </pc226:cmChg>
          </p:ext>
        </pc:extLst>
      </pc:sldChg>
      <pc:sldChg chg="modSp addAnim delAnim modAnim">
        <pc:chgData name="Simon Mæng Tjørnehøj" userId="S::s.maeng@rn.dk::f3f0de39-2f2c-4442-913c-3ece5b133585" providerId="AD" clId="Web-{EC587869-EEDF-A2FE-8120-E1EFB6E161B4}" dt="2023-03-08T11:06:04.596" v="342"/>
        <pc:sldMkLst>
          <pc:docMk/>
          <pc:sldMk cId="4262401291" sldId="286"/>
        </pc:sldMkLst>
        <pc:spChg chg="mod">
          <ac:chgData name="Simon Mæng Tjørnehøj" userId="S::s.maeng@rn.dk::f3f0de39-2f2c-4442-913c-3ece5b133585" providerId="AD" clId="Web-{EC587869-EEDF-A2FE-8120-E1EFB6E161B4}" dt="2023-03-08T11:02:44.045" v="324" actId="20577"/>
          <ac:spMkLst>
            <pc:docMk/>
            <pc:sldMk cId="4262401291" sldId="286"/>
            <ac:spMk id="4" creationId="{00000000-0000-0000-0000-000000000000}"/>
          </ac:spMkLst>
        </pc:spChg>
        <pc:spChg chg="mod">
          <ac:chgData name="Simon Mæng Tjørnehøj" userId="S::s.maeng@rn.dk::f3f0de39-2f2c-4442-913c-3ece5b133585" providerId="AD" clId="Web-{EC587869-EEDF-A2FE-8120-E1EFB6E161B4}" dt="2023-03-08T11:05:34.080" v="335" actId="1076"/>
          <ac:spMkLst>
            <pc:docMk/>
            <pc:sldMk cId="4262401291" sldId="286"/>
            <ac:spMk id="7" creationId="{00000000-0000-0000-0000-000000000000}"/>
          </ac:spMkLst>
        </pc:spChg>
      </pc:sldChg>
      <pc:sldChg chg="modSp delAnim modAnim">
        <pc:chgData name="Simon Mæng Tjørnehøj" userId="S::s.maeng@rn.dk::f3f0de39-2f2c-4442-913c-3ece5b133585" providerId="AD" clId="Web-{EC587869-EEDF-A2FE-8120-E1EFB6E161B4}" dt="2023-03-08T11:06:16.346" v="344" actId="1076"/>
        <pc:sldMkLst>
          <pc:docMk/>
          <pc:sldMk cId="62714256" sldId="290"/>
        </pc:sldMkLst>
        <pc:spChg chg="mod">
          <ac:chgData name="Simon Mæng Tjørnehøj" userId="S::s.maeng@rn.dk::f3f0de39-2f2c-4442-913c-3ece5b133585" providerId="AD" clId="Web-{EC587869-EEDF-A2FE-8120-E1EFB6E161B4}" dt="2023-03-08T11:06:16.346" v="344" actId="1076"/>
          <ac:spMkLst>
            <pc:docMk/>
            <pc:sldMk cId="62714256" sldId="290"/>
            <ac:spMk id="11" creationId="{00000000-0000-0000-0000-000000000000}"/>
          </ac:spMkLst>
        </pc:spChg>
      </pc:sldChg>
      <pc:sldChg chg="modSp addAnim modAnim modCm">
        <pc:chgData name="Simon Mæng Tjørnehøj" userId="S::s.maeng@rn.dk::f3f0de39-2f2c-4442-913c-3ece5b133585" providerId="AD" clId="Web-{EC587869-EEDF-A2FE-8120-E1EFB6E161B4}" dt="2023-03-08T11:03:56.312" v="328"/>
        <pc:sldMkLst>
          <pc:docMk/>
          <pc:sldMk cId="2821675587" sldId="291"/>
        </pc:sldMkLst>
        <pc:spChg chg="mod">
          <ac:chgData name="Simon Mæng Tjørnehøj" userId="S::s.maeng@rn.dk::f3f0de39-2f2c-4442-913c-3ece5b133585" providerId="AD" clId="Web-{EC587869-EEDF-A2FE-8120-E1EFB6E161B4}" dt="2023-03-08T10:51:20.141" v="19" actId="1076"/>
          <ac:spMkLst>
            <pc:docMk/>
            <pc:sldMk cId="2821675587" sldId="291"/>
            <ac:spMk id="2" creationId="{D5AF4521-4D35-8AD0-F148-D424C766E7E7}"/>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EC587869-EEDF-A2FE-8120-E1EFB6E161B4}" dt="2023-03-08T10:51:30.970" v="20"/>
              <pc2:cmMkLst xmlns:pc2="http://schemas.microsoft.com/office/powerpoint/2019/9/main/command">
                <pc:docMk/>
                <pc:sldMk cId="2821675587" sldId="291"/>
                <pc2:cmMk id="{9B0DDA2C-0707-4927-B184-C3683A8A8A15}"/>
              </pc2:cmMkLst>
            </pc226:cmChg>
          </p:ext>
        </pc:extLst>
      </pc:sldChg>
      <pc:sldChg chg="add del">
        <pc:chgData name="Simon Mæng Tjørnehøj" userId="S::s.maeng@rn.dk::f3f0de39-2f2c-4442-913c-3ece5b133585" providerId="AD" clId="Web-{EC587869-EEDF-A2FE-8120-E1EFB6E161B4}" dt="2023-03-08T10:54:31.598" v="89"/>
        <pc:sldMkLst>
          <pc:docMk/>
          <pc:sldMk cId="1269018878" sldId="292"/>
        </pc:sldMkLst>
      </pc:sldChg>
      <pc:sldChg chg="addSp delSp modSp addAnim delAnim modCm">
        <pc:chgData name="Simon Mæng Tjørnehøj" userId="S::s.maeng@rn.dk::f3f0de39-2f2c-4442-913c-3ece5b133585" providerId="AD" clId="Web-{EC587869-EEDF-A2FE-8120-E1EFB6E161B4}" dt="2023-03-08T11:03:03.749" v="326"/>
        <pc:sldMkLst>
          <pc:docMk/>
          <pc:sldMk cId="70476380" sldId="293"/>
        </pc:sldMkLst>
        <pc:spChg chg="add del mod">
          <ac:chgData name="Simon Mæng Tjørnehøj" userId="S::s.maeng@rn.dk::f3f0de39-2f2c-4442-913c-3ece5b133585" providerId="AD" clId="Web-{EC587869-EEDF-A2FE-8120-E1EFB6E161B4}" dt="2023-03-08T10:54:56.083" v="100"/>
          <ac:spMkLst>
            <pc:docMk/>
            <pc:sldMk cId="70476380" sldId="293"/>
            <ac:spMk id="3" creationId="{00000000-0000-0000-0000-000000000000}"/>
          </ac:spMkLst>
        </pc:spChg>
        <pc:spChg chg="mod">
          <ac:chgData name="Simon Mæng Tjørnehøj" userId="S::s.maeng@rn.dk::f3f0de39-2f2c-4442-913c-3ece5b133585" providerId="AD" clId="Web-{EC587869-EEDF-A2FE-8120-E1EFB6E161B4}" dt="2023-03-08T10:56:22.257" v="131" actId="20577"/>
          <ac:spMkLst>
            <pc:docMk/>
            <pc:sldMk cId="70476380" sldId="293"/>
            <ac:spMk id="4" creationId="{00000000-0000-0000-0000-000000000000}"/>
          </ac:spMkLst>
        </pc:spChg>
        <pc:spChg chg="add del mod">
          <ac:chgData name="Simon Mæng Tjørnehøj" userId="S::s.maeng@rn.dk::f3f0de39-2f2c-4442-913c-3ece5b133585" providerId="AD" clId="Web-{EC587869-EEDF-A2FE-8120-E1EFB6E161B4}" dt="2023-03-08T10:54:07.895" v="67"/>
          <ac:spMkLst>
            <pc:docMk/>
            <pc:sldMk cId="70476380" sldId="293"/>
            <ac:spMk id="5" creationId="{9F3F1741-42A6-68E3-6F91-D005B670C0C1}"/>
          </ac:spMkLst>
        </pc:spChg>
        <pc:spChg chg="add del mod">
          <ac:chgData name="Simon Mæng Tjørnehøj" userId="S::s.maeng@rn.dk::f3f0de39-2f2c-4442-913c-3ece5b133585" providerId="AD" clId="Web-{EC587869-EEDF-A2FE-8120-E1EFB6E161B4}" dt="2023-03-08T10:54:02.832" v="64"/>
          <ac:spMkLst>
            <pc:docMk/>
            <pc:sldMk cId="70476380" sldId="293"/>
            <ac:spMk id="6" creationId="{4496CAEA-89EB-54C7-1F59-501E80C48147}"/>
          </ac:spMkLst>
        </pc:spChg>
        <pc:spChg chg="add mod">
          <ac:chgData name="Simon Mæng Tjørnehøj" userId="S::s.maeng@rn.dk::f3f0de39-2f2c-4442-913c-3ece5b133585" providerId="AD" clId="Web-{EC587869-EEDF-A2FE-8120-E1EFB6E161B4}" dt="2023-03-08T10:57:30.195" v="171" actId="20577"/>
          <ac:spMkLst>
            <pc:docMk/>
            <pc:sldMk cId="70476380" sldId="293"/>
            <ac:spMk id="10" creationId="{B5996D83-2E5B-6F77-8D77-C9F1446A4941}"/>
          </ac:spMkLst>
        </pc:spChg>
        <pc:spChg chg="mod">
          <ac:chgData name="Simon Mæng Tjørnehøj" userId="S::s.maeng@rn.dk::f3f0de39-2f2c-4442-913c-3ece5b133585" providerId="AD" clId="Web-{EC587869-EEDF-A2FE-8120-E1EFB6E161B4}" dt="2023-03-08T10:55:10.818" v="108" actId="1076"/>
          <ac:spMkLst>
            <pc:docMk/>
            <pc:sldMk cId="70476380" sldId="293"/>
            <ac:spMk id="14" creationId="{00000000-0000-0000-0000-000000000000}"/>
          </ac:spMkLst>
        </pc:spChg>
        <pc:graphicFrameChg chg="add mod modGraphic">
          <ac:chgData name="Simon Mæng Tjørnehøj" userId="S::s.maeng@rn.dk::f3f0de39-2f2c-4442-913c-3ece5b133585" providerId="AD" clId="Web-{EC587869-EEDF-A2FE-8120-E1EFB6E161B4}" dt="2023-03-08T10:57:35.789" v="172" actId="1076"/>
          <ac:graphicFrameMkLst>
            <pc:docMk/>
            <pc:sldMk cId="70476380" sldId="293"/>
            <ac:graphicFrameMk id="8" creationId="{A994154A-CF86-D4E8-A3D7-66CCE17BA6FB}"/>
          </ac:graphicFrameMkLst>
        </pc:graphicFrameChg>
        <pc:graphicFrameChg chg="add del">
          <ac:chgData name="Simon Mæng Tjørnehøj" userId="S::s.maeng@rn.dk::f3f0de39-2f2c-4442-913c-3ece5b133585" providerId="AD" clId="Web-{EC587869-EEDF-A2FE-8120-E1EFB6E161B4}" dt="2023-03-08T10:54:48.317" v="99"/>
          <ac:graphicFrameMkLst>
            <pc:docMk/>
            <pc:sldMk cId="70476380" sldId="293"/>
            <ac:graphicFrameMk id="13" creationId="{00000000-0000-0000-0000-000000000000}"/>
          </ac:graphicFrameMkLst>
        </pc:graphicFrameChg>
        <pc:picChg chg="add del">
          <ac:chgData name="Simon Mæng Tjørnehøj" userId="S::s.maeng@rn.dk::f3f0de39-2f2c-4442-913c-3ece5b133585" providerId="AD" clId="Web-{EC587869-EEDF-A2FE-8120-E1EFB6E161B4}" dt="2023-03-08T10:55:06.208" v="107"/>
          <ac:picMkLst>
            <pc:docMk/>
            <pc:sldMk cId="70476380" sldId="293"/>
            <ac:picMk id="12"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EC587869-EEDF-A2FE-8120-E1EFB6E161B4}" dt="2023-03-08T11:03:03.749" v="326"/>
              <pc2:cmMkLst xmlns:pc2="http://schemas.microsoft.com/office/powerpoint/2019/9/main/command">
                <pc:docMk/>
                <pc:sldMk cId="70476380" sldId="293"/>
                <pc2:cmMk id="{69A9E031-6151-44D3-B680-3ADE9011BB0B}"/>
              </pc2:cmMkLst>
            </pc226:cmChg>
          </p:ext>
        </pc:extLst>
      </pc:sldChg>
    </pc:docChg>
  </pc:docChgLst>
  <pc:docChgLst>
    <pc:chgData name="Simon Mæng Tjørnehøj" userId="S::s.maeng@rn.dk::f3f0de39-2f2c-4442-913c-3ece5b133585" providerId="AD" clId="Web-{37545917-6586-354D-29C7-DF4E889F004D}"/>
    <pc:docChg chg="delSld">
      <pc:chgData name="Simon Mæng Tjørnehøj" userId="S::s.maeng@rn.dk::f3f0de39-2f2c-4442-913c-3ece5b133585" providerId="AD" clId="Web-{37545917-6586-354D-29C7-DF4E889F004D}" dt="2023-03-08T11:31:03.789" v="0"/>
      <pc:docMkLst>
        <pc:docMk/>
      </pc:docMkLst>
      <pc:sldChg chg="del">
        <pc:chgData name="Simon Mæng Tjørnehøj" userId="S::s.maeng@rn.dk::f3f0de39-2f2c-4442-913c-3ece5b133585" providerId="AD" clId="Web-{37545917-6586-354D-29C7-DF4E889F004D}" dt="2023-03-08T11:31:03.789" v="0"/>
        <pc:sldMkLst>
          <pc:docMk/>
          <pc:sldMk cId="428831154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14.08.2025</a:t>
            </a:fld>
            <a:endParaRPr lang="da-DK"/>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7931">
              <a:defRPr/>
            </a:pPr>
            <a:r>
              <a:rPr lang="da-DK" b="1"/>
              <a:t>Tag</a:t>
            </a:r>
            <a:r>
              <a:rPr lang="da-DK" b="1" baseline="0"/>
              <a:t> følgende ting med ind i klasselokalet:</a:t>
            </a:r>
          </a:p>
          <a:p>
            <a:pPr defTabSz="1017931">
              <a:defRPr/>
            </a:pPr>
            <a:r>
              <a:rPr lang="da-DK" baseline="0"/>
              <a:t>Modulmappen</a:t>
            </a:r>
          </a:p>
          <a:p>
            <a:pPr defTabSz="1017931">
              <a:defRPr/>
            </a:pPr>
            <a:r>
              <a:rPr lang="da-DK" baseline="0"/>
              <a:t>Diverse termometre med overtræk</a:t>
            </a:r>
          </a:p>
          <a:p>
            <a:pPr defTabSz="1017931">
              <a:defRPr/>
            </a:pPr>
            <a:r>
              <a:rPr lang="da-DK" baseline="0"/>
              <a:t>Dræn</a:t>
            </a:r>
          </a:p>
          <a:p>
            <a:pPr defTabSz="1017931">
              <a:defRPr/>
            </a:pPr>
            <a:endParaRPr lang="da-DK" baseline="0"/>
          </a:p>
          <a:p>
            <a:pPr defTabSz="1017931">
              <a:defRPr/>
            </a:pPr>
            <a:r>
              <a:rPr lang="da-DK" b="1" baseline="0"/>
              <a:t>Ting, der skal findes frem til øvelserne:</a:t>
            </a:r>
            <a:endParaRPr lang="da-DK" baseline="0"/>
          </a:p>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a:p>
        </p:txBody>
      </p:sp>
    </p:spTree>
    <p:extLst>
      <p:ext uri="{BB962C8B-B14F-4D97-AF65-F5344CB8AC3E}">
        <p14:creationId xmlns:p14="http://schemas.microsoft.com/office/powerpoint/2010/main" val="223799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u="none" baseline="0" dirty="0"/>
              <a:t>VAS:</a:t>
            </a:r>
            <a:endParaRPr lang="da-DK" dirty="0"/>
          </a:p>
          <a:p>
            <a:r>
              <a:rPr lang="da-DK" b="0" u="none" baseline="0" dirty="0"/>
              <a:t>Spørg ind til smerten: Lokalisering, intensivitet (VAS/NRS), varighed (nyopstået/kronisk)</a:t>
            </a:r>
          </a:p>
          <a:p>
            <a:endParaRPr lang="da-DK" b="0" u="none" baseline="0" dirty="0"/>
          </a:p>
          <a:p>
            <a:pPr marL="171450" indent="-171450">
              <a:buFont typeface="Arial" panose="020B0604020202020204" pitchFamily="34" charset="0"/>
              <a:buChar char="•"/>
            </a:pPr>
            <a:r>
              <a:rPr lang="da-DK" baseline="0" dirty="0"/>
              <a:t>VAS (visuel analog skala). En lineal så 10 cm, hvor 0 er ingen og 10 er de værst tænkelige smerter. Pt skal markere</a:t>
            </a:r>
          </a:p>
          <a:p>
            <a:pPr marL="171450" indent="-171450">
              <a:buFont typeface="Arial" panose="020B0604020202020204" pitchFamily="34" charset="0"/>
              <a:buChar char="•"/>
            </a:pPr>
            <a:r>
              <a:rPr lang="da-DK" baseline="0" dirty="0"/>
              <a:t>NRS (numerisk rating scala) pt skal angive smerteoplevelsen på en skala fra 1-10.</a:t>
            </a:r>
          </a:p>
          <a:p>
            <a:pPr marL="171450" indent="-171450">
              <a:buFont typeface="Arial" panose="020B0604020202020204" pitchFamily="34" charset="0"/>
              <a:buChar char="•"/>
            </a:pPr>
            <a:r>
              <a:rPr lang="da-DK" dirty="0"/>
              <a:t>For både VAS og NRS gælder, at tendensen i målingerne er mere vigtig end det absolutte tal. </a:t>
            </a:r>
          </a:p>
          <a:p>
            <a:pPr marL="171450" indent="-171450">
              <a:buFont typeface="Arial" panose="020B0604020202020204" pitchFamily="34" charset="0"/>
              <a:buChar char="•"/>
            </a:pPr>
            <a:r>
              <a:rPr lang="da-DK" dirty="0"/>
              <a:t>Skalaerne kan kun delvist bruges til sammenligning mellem patienter, men er et godt mål for den enkelte patients smerteoplevelse.</a:t>
            </a:r>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0" u="none" baseline="0" dirty="0"/>
              <a:t>Tilkald sygeplejersken for at finde en løsning </a:t>
            </a:r>
            <a:r>
              <a:rPr lang="da-DK" dirty="0"/>
              <a:t>→ evt. smertestillende medicin?</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a:t>VAS anvendes efterfølgende til at vurdere effekten af eventuelt givet smertestillende medicin eller andre tiltag.</a:t>
            </a:r>
          </a:p>
          <a:p>
            <a:endParaRPr lang="da-DK" b="0" u="none" baseline="0" dirty="0"/>
          </a:p>
          <a:p>
            <a:r>
              <a:rPr lang="da-DK" b="0" u="none" baseline="0" dirty="0"/>
              <a:t>Smerteskalaen er i deres lille minihåndbog</a:t>
            </a:r>
            <a:endParaRPr lang="da-DK" baseline="0" dirty="0"/>
          </a:p>
          <a:p>
            <a:endParaRPr lang="da-DK" baseline="0" dirty="0"/>
          </a:p>
          <a:p>
            <a:r>
              <a:rPr lang="da-DK" b="1" baseline="0" dirty="0"/>
              <a:t>Kliniske tegn på smerter:</a:t>
            </a:r>
            <a:r>
              <a:rPr lang="da-DK" baseline="0" dirty="0"/>
              <a:t>	</a:t>
            </a:r>
          </a:p>
          <a:p>
            <a:r>
              <a:rPr lang="da-DK" baseline="0" dirty="0"/>
              <a:t>Øget sympaticus stimulation = ↑ BT, ↑ puls, dilaterede pupiller, svedtendens/bleg, kvalme, overfladisk respiration, rynker panden, ligger krummet sammen i sengen, lyssky ,</a:t>
            </a:r>
            <a:r>
              <a:rPr lang="da-DK" dirty="0"/>
              <a:t>OBS patienten</a:t>
            </a:r>
            <a:r>
              <a:rPr lang="da-DK" baseline="0" dirty="0"/>
              <a:t> kan godt få kvalme af smerter</a:t>
            </a:r>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10</a:t>
            </a:fld>
            <a:endParaRPr lang="da-DK"/>
          </a:p>
        </p:txBody>
      </p:sp>
    </p:spTree>
    <p:extLst>
      <p:ext uri="{BB962C8B-B14F-4D97-AF65-F5344CB8AC3E}">
        <p14:creationId xmlns:p14="http://schemas.microsoft.com/office/powerpoint/2010/main" val="114857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Hvad kan I gøre:</a:t>
            </a:r>
            <a:r>
              <a:rPr lang="da-DK" baseline="0" dirty="0"/>
              <a:t>	</a:t>
            </a:r>
          </a:p>
          <a:p>
            <a:r>
              <a:rPr lang="da-DK" baseline="0" dirty="0"/>
              <a:t>Tilkalde sygeplejerske – evt smertestillende</a:t>
            </a:r>
          </a:p>
          <a:p>
            <a:r>
              <a:rPr lang="da-DK" baseline="0" dirty="0"/>
              <a:t>Bedre lejring</a:t>
            </a:r>
          </a:p>
          <a:p>
            <a:r>
              <a:rPr lang="da-DK" baseline="0" dirty="0"/>
              <a:t>Omsorg – er der noget han er bange for? – svar på operationen?</a:t>
            </a:r>
          </a:p>
          <a:p>
            <a:r>
              <a:rPr lang="da-DK" baseline="0" dirty="0"/>
              <a:t>Stilles der tvivl ved patientens smerter?</a:t>
            </a:r>
          </a:p>
          <a:p>
            <a:r>
              <a:rPr lang="da-DK" baseline="0" dirty="0"/>
              <a:t>Holde på maven, når han hoster</a:t>
            </a:r>
          </a:p>
          <a:p>
            <a:endParaRPr lang="da-DK" baseline="0" dirty="0"/>
          </a:p>
          <a:p>
            <a:r>
              <a:rPr lang="da-DK" b="1" baseline="0" dirty="0"/>
              <a:t>Smertestillende:</a:t>
            </a:r>
            <a:r>
              <a:rPr lang="da-DK" baseline="0" dirty="0"/>
              <a:t>	</a:t>
            </a:r>
          </a:p>
          <a:p>
            <a:r>
              <a:rPr lang="da-DK" baseline="0" dirty="0"/>
              <a:t>OBS morfin – vejrtrækningen, obstipation. Mistanke om overdosis kan ses ved små pupiller (”pin-point” pupiller)</a:t>
            </a:r>
          </a:p>
          <a:p>
            <a:r>
              <a:rPr lang="da-DK" baseline="0" dirty="0"/>
              <a:t>OBS kodimagnyl og ibuprofen – mavesår</a:t>
            </a:r>
          </a:p>
          <a:p>
            <a:r>
              <a:rPr lang="da-DK" baseline="0" dirty="0"/>
              <a:t>OBS kodimagnyl og ibuprofen og </a:t>
            </a:r>
            <a:r>
              <a:rPr lang="da-DK" baseline="0" dirty="0" err="1"/>
              <a:t>panodil</a:t>
            </a:r>
            <a:r>
              <a:rPr lang="da-DK" baseline="0" dirty="0"/>
              <a:t> – antipyretisk.</a:t>
            </a:r>
          </a:p>
          <a:p>
            <a:endParaRPr lang="da-DK" baseline="0" dirty="0"/>
          </a:p>
          <a:p>
            <a:r>
              <a:rPr lang="da-DK" b="1" baseline="0" dirty="0"/>
              <a:t>Kompetencer:	</a:t>
            </a:r>
            <a:r>
              <a:rPr lang="da-DK" baseline="0" dirty="0"/>
              <a:t>	</a:t>
            </a:r>
          </a:p>
          <a:p>
            <a:r>
              <a:rPr lang="da-DK" baseline="0" dirty="0"/>
              <a:t>Må kun give det sygeplejersken har sat frem.</a:t>
            </a:r>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11</a:t>
            </a:fld>
            <a:endParaRPr lang="da-DK"/>
          </a:p>
        </p:txBody>
      </p:sp>
    </p:spTree>
    <p:extLst>
      <p:ext uri="{BB962C8B-B14F-4D97-AF65-F5344CB8AC3E}">
        <p14:creationId xmlns:p14="http://schemas.microsoft.com/office/powerpoint/2010/main" val="239803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a:p>
        </p:txBody>
      </p:sp>
      <p:sp>
        <p:nvSpPr>
          <p:cNvPr id="4" name="Pladsholder til slidenummer 3"/>
          <p:cNvSpPr>
            <a:spLocks noGrp="1"/>
          </p:cNvSpPr>
          <p:nvPr>
            <p:ph type="sldNum" sz="quarter" idx="10"/>
          </p:nvPr>
        </p:nvSpPr>
        <p:spPr/>
        <p:txBody>
          <a:bodyPr/>
          <a:lstStyle/>
          <a:p>
            <a:fld id="{F18E025D-18D7-438C-80C4-034AAD1CED65}" type="slidenum">
              <a:rPr lang="da-DK" smtClean="0"/>
              <a:pPr/>
              <a:t>12</a:t>
            </a:fld>
            <a:endParaRPr lang="da-DK"/>
          </a:p>
        </p:txBody>
      </p:sp>
    </p:spTree>
    <p:extLst>
      <p:ext uri="{BB962C8B-B14F-4D97-AF65-F5344CB8AC3E}">
        <p14:creationId xmlns:p14="http://schemas.microsoft.com/office/powerpoint/2010/main" val="178856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Manglende gang i maven:</a:t>
            </a:r>
            <a:r>
              <a:rPr lang="da-DK" baseline="0" dirty="0"/>
              <a:t>	</a:t>
            </a:r>
            <a:endParaRPr lang="da-DK" dirty="0"/>
          </a:p>
          <a:p>
            <a:r>
              <a:rPr lang="da-DK" baseline="0" dirty="0"/>
              <a:t>Efter alle tarmoperationer, vil tarmen gå i stå. </a:t>
            </a:r>
          </a:p>
          <a:p>
            <a:r>
              <a:rPr lang="da-DK" baseline="0" dirty="0"/>
              <a:t>Opfordres til komme op at gå, drikke, spise. Husk om der er nogle restriktioner.</a:t>
            </a:r>
          </a:p>
          <a:p>
            <a:endParaRPr lang="da-DK" baseline="0" dirty="0"/>
          </a:p>
          <a:p>
            <a:r>
              <a:rPr lang="da-DK" b="1" baseline="0" dirty="0"/>
              <a:t>Kvalme:</a:t>
            </a:r>
            <a:r>
              <a:rPr lang="da-DK" baseline="0" dirty="0"/>
              <a:t>		</a:t>
            </a:r>
          </a:p>
          <a:p>
            <a:r>
              <a:rPr lang="da-DK" baseline="0" dirty="0"/>
              <a:t>% gang i maven, % fået noget at spise, smerter, bekymret for diagnosen…</a:t>
            </a:r>
          </a:p>
          <a:p>
            <a:endParaRPr lang="da-DK" b="1" baseline="0" dirty="0"/>
          </a:p>
          <a:p>
            <a:r>
              <a:rPr lang="da-DK" b="1" baseline="0" dirty="0"/>
              <a:t>Bekymret:</a:t>
            </a:r>
            <a:r>
              <a:rPr lang="da-DK" baseline="0" dirty="0"/>
              <a:t>		</a:t>
            </a:r>
          </a:p>
          <a:p>
            <a:r>
              <a:rPr lang="da-DK" baseline="0" dirty="0"/>
              <a:t>Obs kompetencer</a:t>
            </a:r>
          </a:p>
          <a:p>
            <a:endParaRPr lang="da-DK" baseline="0" dirty="0"/>
          </a:p>
          <a:p>
            <a:r>
              <a:rPr lang="da-DK" b="1" baseline="0" dirty="0"/>
              <a:t>Mobilisering:	</a:t>
            </a:r>
            <a:r>
              <a:rPr lang="da-DK" baseline="0" dirty="0"/>
              <a:t>	</a:t>
            </a:r>
          </a:p>
          <a:p>
            <a:r>
              <a:rPr lang="da-DK" baseline="0" dirty="0"/>
              <a:t>Immobilisationens skyggesider (bl.a. DVT)</a:t>
            </a:r>
          </a:p>
          <a:p>
            <a:endParaRPr lang="da-DK" baseline="0" dirty="0"/>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13</a:t>
            </a:fld>
            <a:endParaRPr lang="da-DK"/>
          </a:p>
        </p:txBody>
      </p:sp>
    </p:spTree>
    <p:extLst>
      <p:ext uri="{BB962C8B-B14F-4D97-AF65-F5344CB8AC3E}">
        <p14:creationId xmlns:p14="http://schemas.microsoft.com/office/powerpoint/2010/main" val="340586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Udlever den laminerede overleveringsrapport</a:t>
            </a:r>
          </a:p>
          <a:p>
            <a:endParaRPr lang="da-DK" b="1" baseline="0"/>
          </a:p>
          <a:p>
            <a:r>
              <a:rPr lang="da-DK" baseline="0"/>
              <a:t>H</a:t>
            </a:r>
            <a:r>
              <a:rPr lang="da-DK"/>
              <a:t>ver anden kursist får udlevet en</a:t>
            </a:r>
            <a:r>
              <a:rPr lang="da-DK" baseline="0"/>
              <a:t> rapport om, hvordan patienten har det nu. (den laminerede udgave, som ligger i modulmappen) Husk at få dem tilbage igen. </a:t>
            </a:r>
          </a:p>
          <a:p>
            <a:r>
              <a:rPr lang="da-DK" baseline="0"/>
              <a:t>Dem, der ikke har fået udleveret rapport, skal tage imod og udspørge i forhold til hvad de har brug for at få at vide. De skal anvende Rapport/forventningsafstemningen fra deres lille Minihåndbog</a:t>
            </a:r>
          </a:p>
          <a:p>
            <a:endParaRPr lang="da-DK"/>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14</a:t>
            </a:fld>
            <a:endParaRPr lang="da-DK"/>
          </a:p>
        </p:txBody>
      </p:sp>
    </p:spTree>
    <p:extLst>
      <p:ext uri="{BB962C8B-B14F-4D97-AF65-F5344CB8AC3E}">
        <p14:creationId xmlns:p14="http://schemas.microsoft.com/office/powerpoint/2010/main" val="5728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a:t>
            </a:fld>
            <a:endParaRPr lang="da-DK"/>
          </a:p>
        </p:txBody>
      </p:sp>
    </p:spTree>
    <p:extLst>
      <p:ext uri="{BB962C8B-B14F-4D97-AF65-F5344CB8AC3E}">
        <p14:creationId xmlns:p14="http://schemas.microsoft.com/office/powerpoint/2010/main" val="352064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Kursisterne skal her skrive ned på et stykke papir </a:t>
            </a:r>
            <a:r>
              <a:rPr lang="da-DK" b="0" baseline="0"/>
              <a:t>de informationer de får her, thi </a:t>
            </a:r>
            <a:r>
              <a:rPr lang="da-DK" b="0" baseline="0" err="1"/>
              <a:t>sliden</a:t>
            </a:r>
            <a:r>
              <a:rPr lang="da-DK" b="0" baseline="0"/>
              <a:t> forsvinder. </a:t>
            </a:r>
          </a:p>
          <a:p>
            <a:r>
              <a:rPr lang="da-DK" b="0" baseline="0"/>
              <a:t>Og sådan er det i alle case/rapporter fremover. </a:t>
            </a:r>
          </a:p>
          <a:p>
            <a:r>
              <a:rPr lang="da-DK" b="0" baseline="0"/>
              <a:t>De må gerne spørge Jer ud, hvis de mangler nogle informationer. </a:t>
            </a:r>
          </a:p>
          <a:p>
            <a:endParaRPr lang="da-DK" b="0" baseline="0"/>
          </a:p>
          <a:p>
            <a:r>
              <a:rPr lang="da-DK" b="1" baseline="0"/>
              <a:t>Yderligere oplysninger, der kan spørge ind til kan bl.a. være – (I må også meget gerne digte selv):</a:t>
            </a:r>
          </a:p>
          <a:p>
            <a:pPr marL="228600" indent="-228600">
              <a:buFont typeface="+mj-lt"/>
              <a:buAutoNum type="arabicPeriod"/>
            </a:pPr>
            <a:r>
              <a:rPr lang="da-DK" b="0" baseline="0"/>
              <a:t>Thomsen har SPV-vagt da han skal hjælpes med det, han ikke selv kan.</a:t>
            </a:r>
          </a:p>
          <a:p>
            <a:pPr marL="228600" indent="-228600">
              <a:buFont typeface="+mj-lt"/>
              <a:buAutoNum type="arabicPeriod"/>
            </a:pPr>
            <a:r>
              <a:rPr lang="da-DK" b="0" baseline="0"/>
              <a:t>Observere dræn / forbinding / smerter. </a:t>
            </a:r>
          </a:p>
          <a:p>
            <a:pPr marL="228600" indent="-228600">
              <a:buFont typeface="+mj-lt"/>
              <a:buAutoNum type="arabicPeriod"/>
            </a:pPr>
            <a:r>
              <a:rPr lang="da-DK" b="0" baseline="0"/>
              <a:t>BT, puls, SAT, RF og </a:t>
            </a:r>
            <a:r>
              <a:rPr lang="da-DK" b="0" baseline="0" err="1"/>
              <a:t>tp</a:t>
            </a:r>
            <a:r>
              <a:rPr lang="da-DK" b="0" baseline="0"/>
              <a:t> skal tages en gang i vagten – ellers kun, hvis der er forandringer</a:t>
            </a:r>
          </a:p>
          <a:p>
            <a:pPr marL="228600" indent="-228600">
              <a:buFont typeface="+mj-lt"/>
              <a:buAutoNum type="arabicPeriod"/>
            </a:pPr>
            <a:r>
              <a:rPr lang="da-DK" b="0" baseline="0"/>
              <a:t>Må gerne spise og drikke frit. Ikke haft gang i maven endnu – formentlig forårsaget af operationen. OBS </a:t>
            </a:r>
            <a:r>
              <a:rPr lang="da-DK" b="0" baseline="0" err="1"/>
              <a:t>evt</a:t>
            </a:r>
            <a:r>
              <a:rPr lang="da-DK" b="0" baseline="0"/>
              <a:t> </a:t>
            </a:r>
            <a:r>
              <a:rPr lang="da-DK" b="0" baseline="0" err="1"/>
              <a:t>laxantia</a:t>
            </a:r>
            <a:r>
              <a:rPr lang="da-DK" b="0" baseline="0"/>
              <a:t>. </a:t>
            </a:r>
          </a:p>
          <a:p>
            <a:pPr marL="228600" indent="-228600">
              <a:buFont typeface="+mj-lt"/>
              <a:buAutoNum type="arabicPeriod"/>
            </a:pPr>
            <a:r>
              <a:rPr lang="da-DK" b="0" baseline="0"/>
              <a:t>Familie: bor alene.</a:t>
            </a:r>
          </a:p>
          <a:p>
            <a:pPr marL="228600" indent="-228600">
              <a:buFont typeface="+mj-lt"/>
              <a:buAutoNum type="arabicPeriod"/>
            </a:pPr>
            <a:r>
              <a:rPr lang="da-DK" b="0" baseline="0"/>
              <a:t>Må gerne mobiliseres til toilettet/brus. Må gerne få et bad, hvis han ønsker det. Dog </a:t>
            </a:r>
            <a:r>
              <a:rPr lang="da-DK" b="0" baseline="0" err="1"/>
              <a:t>obs</a:t>
            </a:r>
            <a:r>
              <a:rPr lang="da-DK" b="0" baseline="0"/>
              <a:t> forbinding (plastik på).</a:t>
            </a:r>
          </a:p>
          <a:p>
            <a:pPr marL="228600" indent="-228600">
              <a:buFont typeface="+mj-lt"/>
              <a:buAutoNum type="arabicPeriod"/>
            </a:pPr>
            <a:r>
              <a:rPr lang="da-DK" b="0" baseline="0"/>
              <a:t>SPV-vagten må ellers gerne forlade stuen, hvis det er sikkert.</a:t>
            </a:r>
          </a:p>
          <a:p>
            <a:pPr marL="228600" indent="-228600">
              <a:buFont typeface="+mj-lt"/>
              <a:buAutoNum type="arabicPeriod"/>
            </a:pPr>
            <a:r>
              <a:rPr lang="da-DK" b="0" baseline="0"/>
              <a:t>Pauser efter aftale. </a:t>
            </a:r>
          </a:p>
          <a:p>
            <a:endParaRPr lang="da-DK" b="0" baseline="0"/>
          </a:p>
          <a:p>
            <a:r>
              <a:rPr lang="da-DK" b="0" baseline="0"/>
              <a:t>Når modulet her er næsten færdig, skal de overdrage patienten til hinanden. Derom senere. </a:t>
            </a:r>
          </a:p>
          <a:p>
            <a:br>
              <a:rPr lang="da-DK" b="1" baseline="0">
                <a:latin typeface="+mn-lt"/>
              </a:rPr>
            </a:br>
            <a:endParaRPr lang="da-DK" b="1" baseline="0">
              <a:latin typeface="+mn-lt"/>
            </a:endParaRPr>
          </a:p>
          <a:p>
            <a:endParaRPr lang="da-DK" baseline="0"/>
          </a:p>
        </p:txBody>
      </p:sp>
      <p:sp>
        <p:nvSpPr>
          <p:cNvPr id="4" name="Pladsholder til slidenummer 3"/>
          <p:cNvSpPr>
            <a:spLocks noGrp="1"/>
          </p:cNvSpPr>
          <p:nvPr>
            <p:ph type="sldNum" sz="quarter" idx="10"/>
          </p:nvPr>
        </p:nvSpPr>
        <p:spPr/>
        <p:txBody>
          <a:bodyPr/>
          <a:lstStyle/>
          <a:p>
            <a:fld id="{F18E025D-18D7-438C-80C4-034AAD1CED65}" type="slidenum">
              <a:rPr lang="da-DK" smtClean="0"/>
              <a:pPr/>
              <a:t>3</a:t>
            </a:fld>
            <a:endParaRPr lang="da-DK"/>
          </a:p>
        </p:txBody>
      </p:sp>
    </p:spTree>
    <p:extLst>
      <p:ext uri="{BB962C8B-B14F-4D97-AF65-F5344CB8AC3E}">
        <p14:creationId xmlns:p14="http://schemas.microsoft.com/office/powerpoint/2010/main" val="159617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Sæt markøren på nederste</a:t>
            </a:r>
            <a:r>
              <a:rPr lang="da-DK" baseline="0"/>
              <a:t> del af </a:t>
            </a:r>
            <a:r>
              <a:rPr lang="da-DK" baseline="0" err="1"/>
              <a:t>sliden</a:t>
            </a:r>
            <a:r>
              <a:rPr lang="da-DK" baseline="0"/>
              <a:t> – der kommer så en ”pil” op, man skal trykke på</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4</a:t>
            </a:fld>
            <a:endParaRPr lang="da-DK"/>
          </a:p>
        </p:txBody>
      </p:sp>
    </p:spTree>
    <p:extLst>
      <p:ext uri="{BB962C8B-B14F-4D97-AF65-F5344CB8AC3E}">
        <p14:creationId xmlns:p14="http://schemas.microsoft.com/office/powerpoint/2010/main" val="304330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Kursisterne skal skrive på næste slide, som bliver udleveret. Om det er plenum</a:t>
            </a:r>
            <a:r>
              <a:rPr lang="da-DK" baseline="0"/>
              <a:t> eller gruppearbejde bestemme I selv. Jeg ved ikke, hvad der fungerer bedst.</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5</a:t>
            </a:fld>
            <a:endParaRPr lang="da-DK"/>
          </a:p>
        </p:txBody>
      </p:sp>
    </p:spTree>
    <p:extLst>
      <p:ext uri="{BB962C8B-B14F-4D97-AF65-F5344CB8AC3E}">
        <p14:creationId xmlns:p14="http://schemas.microsoft.com/office/powerpoint/2010/main" val="22489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Tanken med denne slide er, at alle tre kolonner udfyldes. </a:t>
            </a:r>
          </a:p>
          <a:p>
            <a:r>
              <a:rPr lang="da-DK" b="0" baseline="0" dirty="0"/>
              <a:t>De har selvfølgelig ikke alle løsningerne, da de endnu ikke har fået undervisningen, men det er der jo også en læring i. Så pas på, at denne slide ikke skal gøre det ud for undervisningen – det er der ikke tid til!</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a:t>Kursisterne skal først sidde 2-3 sammen og </a:t>
            </a:r>
            <a:r>
              <a:rPr lang="da-DK" b="0" baseline="0" dirty="0" err="1"/>
              <a:t>udfra</a:t>
            </a:r>
            <a:r>
              <a:rPr lang="da-DK" b="0" baseline="0" dirty="0"/>
              <a:t> oplysningerne fra rapporten /videoen nedfælde patientens behovsområder – Årsagen – SPV opgaver. </a:t>
            </a:r>
          </a:p>
          <a:p>
            <a:endParaRPr lang="da-DK" b="0" baseline="0" dirty="0"/>
          </a:p>
          <a:p>
            <a:r>
              <a:rPr lang="da-DK" b="0" baseline="0" dirty="0"/>
              <a:t>Efterfølgende skal skemaet </a:t>
            </a:r>
            <a:r>
              <a:rPr lang="da-DK" b="0" baseline="0" dirty="0" err="1"/>
              <a:t>gennemgåes</a:t>
            </a:r>
            <a:r>
              <a:rPr lang="da-DK" b="0" baseline="0" dirty="0"/>
              <a:t>. Man kan vælge at skrive det på tavlen, eller i selve </a:t>
            </a:r>
            <a:r>
              <a:rPr lang="da-DK" b="0" baseline="0" dirty="0" err="1"/>
              <a:t>powerpointet</a:t>
            </a:r>
            <a:r>
              <a:rPr lang="da-DK" b="0" baseline="0" dirty="0"/>
              <a:t> alt afhængig af, hvad man er til. </a:t>
            </a:r>
          </a:p>
          <a:p>
            <a:br>
              <a:rPr lang="da-DK" b="0" dirty="0">
                <a:latin typeface="+mn-lt"/>
              </a:rPr>
            </a:br>
            <a:r>
              <a:rPr lang="da-DK" b="0" dirty="0">
                <a:latin typeface="+mn-lt"/>
              </a:rPr>
              <a:t>De</a:t>
            </a:r>
            <a:r>
              <a:rPr lang="da-DK" b="0" baseline="0" dirty="0">
                <a:latin typeface="+mn-lt"/>
              </a:rPr>
              <a:t> næste her er kun hurtige eksempler på, hvad der kan stå. Der er helt sikkert meget mere</a:t>
            </a:r>
            <a:r>
              <a:rPr lang="da-DK" b="0" baseline="0" dirty="0">
                <a:latin typeface="+mn-lt"/>
                <a:sym typeface="Wingdings" pitchFamily="2" charset="2"/>
              </a:rPr>
              <a:t></a:t>
            </a:r>
          </a:p>
          <a:p>
            <a:endParaRPr lang="da-DK" b="1" baseline="0" dirty="0"/>
          </a:p>
          <a:p>
            <a:endParaRPr lang="da-DK" b="1" dirty="0"/>
          </a:p>
          <a:p>
            <a:r>
              <a:rPr lang="da-DK" b="1" dirty="0"/>
              <a:t>Behovsområder:</a:t>
            </a:r>
          </a:p>
          <a:p>
            <a:pPr marL="0" indent="0">
              <a:buFont typeface="Arial" panose="020B0604020202020204" pitchFamily="34" charset="0"/>
              <a:buNone/>
            </a:pPr>
            <a:r>
              <a:rPr lang="da-DK" dirty="0"/>
              <a:t>Nyopereret</a:t>
            </a:r>
          </a:p>
          <a:p>
            <a:pPr marL="0" indent="0">
              <a:buFont typeface="Arial" panose="020B0604020202020204" pitchFamily="34" charset="0"/>
              <a:buNone/>
            </a:pPr>
            <a:r>
              <a:rPr lang="da-DK" dirty="0"/>
              <a:t>Operationssår</a:t>
            </a:r>
          </a:p>
          <a:p>
            <a:pPr marL="0" indent="0">
              <a:buFont typeface="Arial" panose="020B0604020202020204" pitchFamily="34" charset="0"/>
              <a:buNone/>
            </a:pPr>
            <a:r>
              <a:rPr lang="da-DK" dirty="0"/>
              <a:t>Lavt BT, høj puls, høj RF</a:t>
            </a:r>
          </a:p>
          <a:p>
            <a:pPr marL="0" indent="0">
              <a:buFont typeface="Arial" panose="020B0604020202020204" pitchFamily="34" charset="0"/>
              <a:buNone/>
            </a:pPr>
            <a:r>
              <a:rPr lang="da-DK" dirty="0"/>
              <a:t>Smerter</a:t>
            </a:r>
          </a:p>
          <a:p>
            <a:pPr marL="0" indent="0">
              <a:buFont typeface="Arial" panose="020B0604020202020204" pitchFamily="34" charset="0"/>
              <a:buNone/>
            </a:pPr>
            <a:r>
              <a:rPr lang="da-DK" dirty="0"/>
              <a:t>Lidt kvalme</a:t>
            </a:r>
          </a:p>
          <a:p>
            <a:pPr marL="0" indent="0">
              <a:buFont typeface="Arial" panose="020B0604020202020204" pitchFamily="34" charset="0"/>
              <a:buNone/>
            </a:pPr>
            <a:r>
              <a:rPr lang="da-DK" dirty="0"/>
              <a:t>Bekymret for diagnosen</a:t>
            </a:r>
          </a:p>
          <a:p>
            <a:pPr marL="0" indent="0">
              <a:buFont typeface="Arial" panose="020B0604020202020204" pitchFamily="34" charset="0"/>
              <a:buNone/>
            </a:pPr>
            <a:r>
              <a:rPr lang="da-DK" dirty="0"/>
              <a:t>Feber</a:t>
            </a:r>
          </a:p>
          <a:p>
            <a:pPr marL="0" indent="0">
              <a:buFont typeface="Arial" panose="020B0604020202020204" pitchFamily="34" charset="0"/>
              <a:buNone/>
            </a:pPr>
            <a:r>
              <a:rPr lang="da-DK" dirty="0"/>
              <a:t>Skal have hjælp til personlig hygiejne</a:t>
            </a:r>
          </a:p>
          <a:p>
            <a:pPr marL="0" indent="0">
              <a:buFont typeface="Arial" panose="020B0604020202020204" pitchFamily="34" charset="0"/>
              <a:buNone/>
            </a:pPr>
            <a:r>
              <a:rPr lang="da-DK" dirty="0"/>
              <a:t>Ikke gang i maven</a:t>
            </a:r>
          </a:p>
          <a:p>
            <a:pPr marL="0" indent="0">
              <a:buFont typeface="Arial" panose="020B0604020202020204" pitchFamily="34" charset="0"/>
              <a:buNone/>
            </a:pPr>
            <a:r>
              <a:rPr lang="da-DK" dirty="0"/>
              <a:t>Dræn</a:t>
            </a:r>
          </a:p>
          <a:p>
            <a:pPr marL="296151" indent="-296151">
              <a:buFont typeface="Arial" panose="020B0604020202020204" pitchFamily="34" charset="0"/>
              <a:buChar char="•"/>
            </a:pPr>
            <a:endParaRPr lang="da-DK" dirty="0"/>
          </a:p>
          <a:p>
            <a:r>
              <a:rPr lang="da-DK" b="1" dirty="0"/>
              <a:t>Årsager:</a:t>
            </a:r>
          </a:p>
          <a:p>
            <a:pPr marL="0" indent="0">
              <a:buFont typeface="Arial" panose="020B0604020202020204" pitchFamily="34" charset="0"/>
              <a:buNone/>
            </a:pPr>
            <a:r>
              <a:rPr lang="da-DK" dirty="0"/>
              <a:t>Opereret for tumor i tarmen.</a:t>
            </a:r>
          </a:p>
          <a:p>
            <a:pPr marL="0" indent="0">
              <a:buFont typeface="Arial" panose="020B0604020202020204" pitchFamily="34" charset="0"/>
              <a:buNone/>
            </a:pPr>
            <a:r>
              <a:rPr lang="da-DK" dirty="0"/>
              <a:t>Endnu ikke fået svar på om det er godartet eller ondartet.</a:t>
            </a:r>
          </a:p>
          <a:p>
            <a:pPr marL="296151" indent="-296151">
              <a:buFont typeface="Arial" panose="020B0604020202020204" pitchFamily="34" charset="0"/>
              <a:buChar char="•"/>
            </a:pPr>
            <a:endParaRPr lang="da-DK" dirty="0"/>
          </a:p>
          <a:p>
            <a:r>
              <a:rPr lang="da-DK" b="1" dirty="0"/>
              <a:t>SPV-opgaver:</a:t>
            </a:r>
          </a:p>
          <a:p>
            <a:pPr marL="0" indent="0">
              <a:buFont typeface="Arial" panose="020B0604020202020204" pitchFamily="34" charset="0"/>
              <a:buNone/>
            </a:pPr>
            <a:r>
              <a:rPr lang="da-DK" dirty="0"/>
              <a:t>Hvordan kommunikerer man med en nervøs patient?</a:t>
            </a:r>
          </a:p>
          <a:p>
            <a:pPr marL="0" indent="0">
              <a:buFont typeface="Arial" panose="020B0604020202020204" pitchFamily="34" charset="0"/>
              <a:buNone/>
            </a:pPr>
            <a:r>
              <a:rPr lang="da-DK" dirty="0"/>
              <a:t>Hvordan tackler man hans behov for svar?</a:t>
            </a:r>
          </a:p>
          <a:p>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6</a:t>
            </a:fld>
            <a:endParaRPr lang="da-DK"/>
          </a:p>
        </p:txBody>
      </p:sp>
    </p:spTree>
    <p:extLst>
      <p:ext uri="{BB962C8B-B14F-4D97-AF65-F5344CB8AC3E}">
        <p14:creationId xmlns:p14="http://schemas.microsoft.com/office/powerpoint/2010/main" val="272111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cs typeface="Calibri"/>
              </a:rPr>
              <a:t>Godt start slide til repetition af alle værdier</a:t>
            </a:r>
          </a:p>
          <a:p>
            <a:endParaRPr lang="da-DK" b="1" dirty="0"/>
          </a:p>
          <a:p>
            <a:r>
              <a:rPr lang="da-DK" b="1" dirty="0"/>
              <a:t>Vitale værdier: </a:t>
            </a:r>
            <a:r>
              <a:rPr lang="da-DK" dirty="0"/>
              <a:t>	</a:t>
            </a:r>
          </a:p>
          <a:p>
            <a:r>
              <a:rPr lang="da-DK" dirty="0"/>
              <a:t>BT, p, SAT, RF, Tp. </a:t>
            </a:r>
          </a:p>
          <a:p>
            <a:r>
              <a:rPr lang="da-DK" dirty="0"/>
              <a:t>OBS hypovolæmi,</a:t>
            </a:r>
            <a:r>
              <a:rPr lang="da-DK" baseline="0" dirty="0"/>
              <a:t> infektion/sepsis, respirationsinsufficiens (operationssmerter, atelektase m.m.) evt PEP-fløjte</a:t>
            </a:r>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7</a:t>
            </a:fld>
            <a:endParaRPr lang="da-DK"/>
          </a:p>
        </p:txBody>
      </p:sp>
    </p:spTree>
    <p:extLst>
      <p:ext uri="{BB962C8B-B14F-4D97-AF65-F5344CB8AC3E}">
        <p14:creationId xmlns:p14="http://schemas.microsoft.com/office/powerpoint/2010/main" val="190787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Hvorfor får man feber?:</a:t>
            </a:r>
            <a:endParaRPr lang="da-DK" dirty="0"/>
          </a:p>
          <a:p>
            <a:r>
              <a:rPr lang="da-DK" dirty="0"/>
              <a:t>Det er kroppens forsøg på at bekæmpe en infektion med virus eller bakterier. Bakterier får sværere ved at trives, og immunforsvaret arbejder hurtigere ved de højere temperaturer. Derfor skal man normalt ikke sænke temperaturen med febernedsættende medicin.</a:t>
            </a:r>
          </a:p>
          <a:p>
            <a:r>
              <a:rPr lang="da-DK" baseline="0" dirty="0"/>
              <a:t>Hypothalamus – hjernens temperaturregulerende center. </a:t>
            </a:r>
          </a:p>
          <a:p>
            <a:endParaRPr lang="da-DK" baseline="0" dirty="0"/>
          </a:p>
          <a:p>
            <a:pPr eaLnBrk="1" hangingPunct="1">
              <a:spcBef>
                <a:spcPct val="20000"/>
              </a:spcBef>
              <a:buClr>
                <a:schemeClr val="tx1"/>
              </a:buClr>
            </a:pPr>
            <a:r>
              <a:rPr lang="da-DK" b="1" baseline="0" dirty="0"/>
              <a:t>Hvordan ser en patient ud med feber:</a:t>
            </a:r>
            <a:r>
              <a:rPr lang="da-DK" baseline="0" dirty="0"/>
              <a:t>	</a:t>
            </a:r>
          </a:p>
          <a:p>
            <a:pPr eaLnBrk="1" hangingPunct="1">
              <a:spcBef>
                <a:spcPct val="20000"/>
              </a:spcBef>
              <a:buClr>
                <a:schemeClr val="tx1"/>
              </a:buClr>
            </a:pPr>
            <a:r>
              <a:rPr lang="da-DK" altLang="da-DK" dirty="0">
                <a:latin typeface="Arial Narrow" panose="020B0606020202030204" pitchFamily="34" charset="0"/>
              </a:rPr>
              <a:t>Blussende ansigt, Blanke øjne, Tør, varm hud, Øget respirationsfrekvens, Pulsstigning, Smerter (udefinerbare), Bevidsthedspåvirket </a:t>
            </a:r>
          </a:p>
          <a:p>
            <a:endParaRPr lang="da-DK" baseline="0" dirty="0"/>
          </a:p>
          <a:p>
            <a:r>
              <a:rPr lang="da-DK" b="1" baseline="0" dirty="0"/>
              <a:t>Hvorfor både fryser og sveder man…:</a:t>
            </a:r>
            <a:r>
              <a:rPr lang="da-DK" baseline="0" dirty="0"/>
              <a:t>	</a:t>
            </a:r>
          </a:p>
          <a:p>
            <a:r>
              <a:rPr lang="da-DK" b="1" baseline="0" dirty="0"/>
              <a:t>Kuldefasen</a:t>
            </a:r>
            <a:r>
              <a:rPr lang="da-DK" baseline="0" dirty="0"/>
              <a:t>: For at øge temperaturen, så bakterierne/vira mistrives, vil kroppen lave varme centralt ved at kontrahere perifere kar og lave muskelsitren. Derfor ryster vi og fryser (ligesom, når vi fryser ved busstoppestedet).</a:t>
            </a:r>
          </a:p>
          <a:p>
            <a:r>
              <a:rPr lang="da-DK" dirty="0"/>
              <a:t>I denne fase er det vigtigt at understøtte kroppens forsøg på at mindske varmetabet = Ekstra tøj, tæpper, varme drikke m.m.</a:t>
            </a:r>
            <a:endParaRPr lang="da-DK" baseline="0" dirty="0"/>
          </a:p>
          <a:p>
            <a:r>
              <a:rPr lang="da-DK" b="1" baseline="0" dirty="0"/>
              <a:t>Stabilfasen</a:t>
            </a:r>
            <a:r>
              <a:rPr lang="da-DK" baseline="0" dirty="0"/>
              <a:t>: Her hverken sveder eller fryser man. </a:t>
            </a:r>
          </a:p>
          <a:p>
            <a:r>
              <a:rPr lang="da-DK" b="1" baseline="0" dirty="0"/>
              <a:t>Nedkølingsfasen</a:t>
            </a:r>
            <a:r>
              <a:rPr lang="da-DK" baseline="0" dirty="0"/>
              <a:t>: Kroppen forsøger igen at komme tilbage til normal tp. Det gør den ved at dilatere perifere kar og øge svedsekretionen. Her er det vigtigt at sørge for patientens tøj/sengetøj er tørt, afdækning, udluftning	</a:t>
            </a:r>
          </a:p>
          <a:p>
            <a:r>
              <a:rPr lang="da-DK" baseline="0" dirty="0"/>
              <a:t>Husk at kroppens væskebehov stiger med 250 ml pr grad temperaturen stiger! Det svarer til 500 ml ved 38 grader. </a:t>
            </a:r>
          </a:p>
          <a:p>
            <a:endParaRPr lang="da-DK" baseline="0" dirty="0"/>
          </a:p>
          <a:p>
            <a:r>
              <a:rPr lang="da-DK" b="1" baseline="0" dirty="0"/>
              <a:t>Smertestillende medicin:	</a:t>
            </a:r>
          </a:p>
          <a:p>
            <a:r>
              <a:rPr lang="da-DK" baseline="0" dirty="0"/>
              <a:t>Antipyretisk. Vigtigt, at patienten er tilpas – blot obs på man slår temperaturen ned.</a:t>
            </a:r>
            <a:r>
              <a:rPr lang="da-DK" dirty="0"/>
              <a:t> </a:t>
            </a:r>
            <a:endParaRPr lang="da-DK" baseline="0" dirty="0"/>
          </a:p>
          <a:p>
            <a:endParaRPr lang="da-DK" baseline="0" dirty="0"/>
          </a:p>
          <a:p>
            <a:r>
              <a:rPr lang="da-DK" b="1" baseline="0" dirty="0"/>
              <a:t>Andet, der skal være obs på:	</a:t>
            </a:r>
          </a:p>
          <a:p>
            <a:r>
              <a:rPr lang="da-DK" altLang="da-DK" dirty="0"/>
              <a:t>Giv pt. ro og hvile</a:t>
            </a:r>
          </a:p>
          <a:p>
            <a:r>
              <a:rPr lang="da-DK" altLang="da-DK" dirty="0"/>
              <a:t>Spørg ind til velvære – smerter, kvalme. </a:t>
            </a:r>
          </a:p>
          <a:p>
            <a:r>
              <a:rPr lang="da-DK" altLang="da-DK" dirty="0"/>
              <a:t>Frisk luft eller varme på stuen</a:t>
            </a:r>
          </a:p>
          <a:p>
            <a:r>
              <a:rPr lang="da-DK" altLang="da-DK" dirty="0"/>
              <a:t>Febrile patienter har brug for ekstra væske og næring, væskeskema er en god ide. </a:t>
            </a:r>
          </a:p>
          <a:p>
            <a:r>
              <a:rPr lang="da-DK" altLang="da-DK" dirty="0"/>
              <a:t>Obs. på konfusions symptomer </a:t>
            </a:r>
          </a:p>
          <a:p>
            <a:r>
              <a:rPr lang="da-DK" altLang="da-DK" dirty="0"/>
              <a:t>Vær obs. på slimhinder – tilbyder evt. Hjælp til mundpleje. </a:t>
            </a:r>
          </a:p>
          <a:p>
            <a:endParaRPr lang="da-DK" altLang="da-DK" dirty="0"/>
          </a:p>
          <a:p>
            <a:r>
              <a:rPr lang="da-DK" altLang="da-DK" b="1" dirty="0"/>
              <a:t>Feberkramper:	</a:t>
            </a:r>
            <a:r>
              <a:rPr lang="da-DK" altLang="da-DK" dirty="0"/>
              <a:t>	</a:t>
            </a:r>
          </a:p>
          <a:p>
            <a:r>
              <a:rPr lang="da-DK" altLang="da-DK" dirty="0"/>
              <a:t>Det er noget der hører børn til. Her skal de blot reagere!</a:t>
            </a:r>
          </a:p>
          <a:p>
            <a:endParaRPr lang="da-DK" baseline="0" dirty="0"/>
          </a:p>
          <a:p>
            <a:endParaRPr lang="da-DK" baseline="0" dirty="0"/>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8</a:t>
            </a:fld>
            <a:endParaRPr lang="da-DK"/>
          </a:p>
        </p:txBody>
      </p:sp>
    </p:spTree>
    <p:extLst>
      <p:ext uri="{BB962C8B-B14F-4D97-AF65-F5344CB8AC3E}">
        <p14:creationId xmlns:p14="http://schemas.microsoft.com/office/powerpoint/2010/main" val="151915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Forbindingen: </a:t>
            </a:r>
            <a:r>
              <a:rPr lang="da-DK" baseline="0" dirty="0"/>
              <a:t>		</a:t>
            </a:r>
            <a:endParaRPr lang="da-DK" dirty="0"/>
          </a:p>
          <a:p>
            <a:r>
              <a:rPr lang="da-DK" baseline="0" dirty="0"/>
              <a:t>Tør, skyggegennemsivning, gennemsivning, løsnet sig, våd. </a:t>
            </a:r>
          </a:p>
          <a:p>
            <a:r>
              <a:rPr lang="da-DK" baseline="0" dirty="0"/>
              <a:t>Husk at de ikke må skifte forbindingen, med mindre der har fået lov. Så længe den ikke er gennemblødt holder den jo bakterier ude. </a:t>
            </a:r>
          </a:p>
          <a:p>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a:t>Drænet: </a:t>
            </a:r>
            <a:r>
              <a:rPr lang="da-DK" b="1" dirty="0">
                <a:cs typeface="Calibri"/>
              </a:rPr>
              <a:t>Få vist at tømme dræn i virkeligheden</a:t>
            </a:r>
            <a:endParaRPr lang="da-DK" baseline="0" dirty="0"/>
          </a:p>
          <a:p>
            <a:r>
              <a:rPr lang="da-DK" baseline="0" dirty="0"/>
              <a:t>Mængde – udvikling</a:t>
            </a:r>
          </a:p>
          <a:p>
            <a:endParaRPr lang="da-DK" baseline="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9</a:t>
            </a:fld>
            <a:endParaRPr lang="da-DK"/>
          </a:p>
        </p:txBody>
      </p:sp>
    </p:spTree>
    <p:extLst>
      <p:ext uri="{BB962C8B-B14F-4D97-AF65-F5344CB8AC3E}">
        <p14:creationId xmlns:p14="http://schemas.microsoft.com/office/powerpoint/2010/main" val="107689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14.08.2025</a:t>
            </a:fld>
            <a:endParaRPr lang="da-DK"/>
          </a:p>
        </p:txBody>
      </p:sp>
      <p:sp>
        <p:nvSpPr>
          <p:cNvPr id="5" name="Footer Placeholder 4" hidden="1"/>
          <p:cNvSpPr>
            <a:spLocks noGrp="1"/>
          </p:cNvSpPr>
          <p:nvPr>
            <p:ph type="ftr" sz="quarter" idx="11"/>
          </p:nvPr>
        </p:nvSpPr>
        <p:spPr>
          <a:xfrm>
            <a:off x="4038600" y="6489700"/>
            <a:ext cx="4114800" cy="365125"/>
          </a:xfrm>
        </p:spPr>
        <p:txBody>
          <a:bodyPr/>
          <a:lstStyle/>
          <a:p>
            <a:endParaRPr lang="da-DK"/>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14.08.2025</a:t>
            </a:fld>
            <a:endParaRPr lang="da-DK"/>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kontakt">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Contact"/>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Kontakt for yderligere information</a:t>
            </a: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tning tak">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Thanks"/>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Tak for i dag</a:t>
            </a: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14.08.2025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356765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41315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el 1"/>
          <p:cNvSpPr>
            <a:spLocks noGrp="1"/>
          </p:cNvSpPr>
          <p:nvPr>
            <p:ph type="title"/>
          </p:nvPr>
        </p:nvSpPr>
        <p:spPr/>
        <p:txBody>
          <a:bodyPr/>
          <a:lstStyle>
            <a:lvl1pPr>
              <a:defRPr>
                <a:solidFill>
                  <a:schemeClr val="bg1"/>
                </a:solidFill>
              </a:defRPr>
            </a:lvl1pPr>
          </a:lstStyle>
          <a:p>
            <a:r>
              <a:rPr lang="da-DK"/>
              <a:t>Klik for at redigere i master</a:t>
            </a:r>
            <a:endParaRPr lang="en-GB"/>
          </a:p>
        </p:txBody>
      </p:sp>
      <p:sp>
        <p:nvSpPr>
          <p:cNvPr id="3" name="Pladsholder til indhold 2"/>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14.08.2025</a:t>
            </a:fld>
            <a:endParaRPr lang="da-DK"/>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14.08.2025</a:t>
            </a:fld>
            <a:endParaRPr lang="da-DK"/>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3" name="(n)B"/>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6" r:id="rId15"/>
    <p:sldLayoutId id="2147483669" r:id="rId16"/>
    <p:sldLayoutId id="2147483655" r:id="rId17"/>
    <p:sldLayoutId id="2147483654" r:id="rId18"/>
    <p:sldLayoutId id="2147483670" r:id="rId19"/>
    <p:sldLayoutId id="2147483671" r:id="rId20"/>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docid=vurnuZXW-AA1hM&amp;tbnid=_JfGRSHbKhIwGM:&amp;ved=0CAUQjRw&amp;url=http://tankestrejf.blogspot.com/&amp;ei=aHF3Uq-lCsa24AS39YGQDA&amp;bvm=bv.55819444,d.bGE&amp;psig=AFQjCNEcGRv59VWPyqACd15solD5oaUMRg&amp;ust=1383645911848757"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05" y="1659452"/>
            <a:ext cx="8628237" cy="2168975"/>
          </a:xfrm>
        </p:spPr>
        <p:txBody>
          <a:bodyPr/>
          <a:lstStyle/>
          <a:p>
            <a:r>
              <a:rPr lang="da-DK"/>
              <a:t>Pleje og observation af den nyopererede patient</a:t>
            </a:r>
            <a:endParaRPr lang="da-DK" sz="3200"/>
          </a:p>
        </p:txBody>
      </p:sp>
      <p:sp>
        <p:nvSpPr>
          <p:cNvPr id="5" name="Text Placeholder 4"/>
          <p:cNvSpPr>
            <a:spLocks noGrp="1"/>
          </p:cNvSpPr>
          <p:nvPr>
            <p:ph type="body" idx="1"/>
          </p:nvPr>
        </p:nvSpPr>
        <p:spPr>
          <a:xfrm>
            <a:off x="755605" y="3981472"/>
            <a:ext cx="7416000" cy="1202158"/>
          </a:xfrm>
        </p:spPr>
        <p:txBody>
          <a:bodyPr/>
          <a:lstStyle/>
          <a:p>
            <a:r>
              <a:rPr lang="da-DK"/>
              <a:t>Modul C</a:t>
            </a:r>
          </a:p>
          <a:p>
            <a:endParaRPr lang="da-DK"/>
          </a:p>
          <a:p>
            <a:endParaRPr lang="da-DK"/>
          </a:p>
          <a:p>
            <a:endParaRPr lang="da-DK"/>
          </a:p>
        </p:txBody>
      </p:sp>
    </p:spTree>
    <p:extLst>
      <p:ext uri="{BB962C8B-B14F-4D97-AF65-F5344CB8AC3E}">
        <p14:creationId xmlns:p14="http://schemas.microsoft.com/office/powerpoint/2010/main" val="3400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6" descr="Et billede, der indeholder diagram&#10;&#10;Beskrivelsen er genereret automatisk">
            <a:extLst>
              <a:ext uri="{FF2B5EF4-FFF2-40B4-BE49-F238E27FC236}">
                <a16:creationId xmlns:a16="http://schemas.microsoft.com/office/drawing/2014/main" id="{77110FF6-7B88-95C1-C568-B98788B0C8B1}"/>
              </a:ext>
            </a:extLst>
          </p:cNvPr>
          <p:cNvPicPr>
            <a:picLocks noChangeAspect="1"/>
          </p:cNvPicPr>
          <p:nvPr/>
        </p:nvPicPr>
        <p:blipFill>
          <a:blip r:embed="rId3"/>
          <a:stretch>
            <a:fillRect/>
          </a:stretch>
        </p:blipFill>
        <p:spPr>
          <a:xfrm>
            <a:off x="3816486" y="3026329"/>
            <a:ext cx="3651114" cy="3180512"/>
          </a:xfrm>
          <a:prstGeom prst="rect">
            <a:avLst/>
          </a:prstGeom>
        </p:spPr>
      </p:pic>
      <p:sp>
        <p:nvSpPr>
          <p:cNvPr id="4" name="Undertitel 3"/>
          <p:cNvSpPr>
            <a:spLocks noGrp="1"/>
          </p:cNvSpPr>
          <p:nvPr>
            <p:ph type="subTitle" idx="1"/>
          </p:nvPr>
        </p:nvSpPr>
        <p:spPr>
          <a:xfrm>
            <a:off x="492142" y="1709174"/>
            <a:ext cx="11215954" cy="2991914"/>
          </a:xfrm>
        </p:spPr>
        <p:txBody>
          <a:bodyPr vert="horz" lIns="0" tIns="0" rIns="0" bIns="0" rtlCol="0" anchor="t">
            <a:normAutofit/>
          </a:bodyPr>
          <a:lstStyle/>
          <a:p>
            <a:pPr marL="342900" indent="-342900" algn="l">
              <a:buChar char="•"/>
            </a:pPr>
            <a:r>
              <a:rPr lang="da-DK" dirty="0"/>
              <a:t>Hvorfor får vi ondt?</a:t>
            </a:r>
          </a:p>
          <a:p>
            <a:pPr marL="342900" indent="-342900" algn="l">
              <a:buChar char="•"/>
            </a:pPr>
            <a:r>
              <a:rPr lang="da-DK" dirty="0"/>
              <a:t>Hvordan ser i ud når i har smerter?</a:t>
            </a:r>
          </a:p>
          <a:p>
            <a:pPr marL="342900" indent="-342900" algn="l">
              <a:buChar char="•"/>
            </a:pPr>
            <a:r>
              <a:rPr lang="da-DK" dirty="0"/>
              <a:t>Værktøjer til smerter:</a:t>
            </a:r>
          </a:p>
          <a:p>
            <a:pPr marL="800100" lvl="1" indent="-342900" algn="l">
              <a:buChar char="•"/>
            </a:pPr>
            <a:r>
              <a:rPr lang="da-DK" dirty="0"/>
              <a:t>S.O.C.R.A.T.E.S.</a:t>
            </a:r>
          </a:p>
          <a:p>
            <a:pPr marL="800100" lvl="1" indent="-342900" algn="l">
              <a:buChar char="•"/>
            </a:pPr>
            <a:r>
              <a:rPr lang="da-DK" dirty="0"/>
              <a:t>NRS/ VAS</a:t>
            </a:r>
          </a:p>
          <a:p>
            <a:pPr marL="800100" lvl="1" indent="-342900" algn="l">
              <a:buChar char="•"/>
            </a:pPr>
            <a:r>
              <a:rPr lang="da-DK" dirty="0"/>
              <a:t>SIS</a:t>
            </a:r>
          </a:p>
          <a:p>
            <a:pPr algn="l"/>
            <a:endParaRPr lang="da-DK" dirty="0"/>
          </a:p>
          <a:p>
            <a:pPr marL="285750" indent="-285750" algn="l">
              <a:buChar char="•"/>
            </a:pPr>
            <a:endParaRPr lang="da-DK" dirty="0"/>
          </a:p>
        </p:txBody>
      </p:sp>
      <p:sp>
        <p:nvSpPr>
          <p:cNvPr id="15" name="Titel 1"/>
          <p:cNvSpPr>
            <a:spLocks noGrp="1"/>
          </p:cNvSpPr>
          <p:nvPr>
            <p:ph type="ctrTitle"/>
          </p:nvPr>
        </p:nvSpPr>
        <p:spPr>
          <a:xfrm>
            <a:off x="576774" y="462622"/>
            <a:ext cx="11046690" cy="763399"/>
          </a:xfrm>
        </p:spPr>
        <p:txBody>
          <a:bodyPr>
            <a:noAutofit/>
          </a:bodyPr>
          <a:lstStyle/>
          <a:p>
            <a:r>
              <a:rPr lang="da-DK" sz="2800"/>
              <a:t>Smerter</a:t>
            </a:r>
            <a:br>
              <a:rPr lang="da-DK" sz="2800"/>
            </a:br>
            <a:endParaRPr lang="da-DK" sz="2800"/>
          </a:p>
        </p:txBody>
      </p:sp>
      <p:pic>
        <p:nvPicPr>
          <p:cNvPr id="3" name="Billede 4" descr="Et billede, der indeholder bord&#10;&#10;Beskrivelsen er genereret automatisk">
            <a:extLst>
              <a:ext uri="{FF2B5EF4-FFF2-40B4-BE49-F238E27FC236}">
                <a16:creationId xmlns:a16="http://schemas.microsoft.com/office/drawing/2014/main" id="{8012B8B8-A81F-EA8F-7B77-6CA918969672}"/>
              </a:ext>
            </a:extLst>
          </p:cNvPr>
          <p:cNvPicPr>
            <a:picLocks noChangeAspect="1"/>
          </p:cNvPicPr>
          <p:nvPr/>
        </p:nvPicPr>
        <p:blipFill>
          <a:blip r:embed="rId4"/>
          <a:stretch>
            <a:fillRect/>
          </a:stretch>
        </p:blipFill>
        <p:spPr>
          <a:xfrm>
            <a:off x="7691971" y="930039"/>
            <a:ext cx="3928757" cy="5066065"/>
          </a:xfrm>
          <a:prstGeom prst="rect">
            <a:avLst/>
          </a:prstGeom>
        </p:spPr>
      </p:pic>
      <p:pic>
        <p:nvPicPr>
          <p:cNvPr id="2" name="Billede 5">
            <a:extLst>
              <a:ext uri="{FF2B5EF4-FFF2-40B4-BE49-F238E27FC236}">
                <a16:creationId xmlns:a16="http://schemas.microsoft.com/office/drawing/2014/main" id="{9C0BA598-CB2F-9D5A-A9C2-1091775D6F42}"/>
              </a:ext>
            </a:extLst>
          </p:cNvPr>
          <p:cNvPicPr>
            <a:picLocks noChangeAspect="1"/>
          </p:cNvPicPr>
          <p:nvPr/>
        </p:nvPicPr>
        <p:blipFill>
          <a:blip r:embed="rId5"/>
          <a:stretch>
            <a:fillRect/>
          </a:stretch>
        </p:blipFill>
        <p:spPr>
          <a:xfrm rot="21000000">
            <a:off x="4646884" y="3166071"/>
            <a:ext cx="619146" cy="594565"/>
          </a:xfrm>
          <a:prstGeom prst="rect">
            <a:avLst/>
          </a:prstGeom>
        </p:spPr>
      </p:pic>
      <p:pic>
        <p:nvPicPr>
          <p:cNvPr id="5" name="Billede 6">
            <a:extLst>
              <a:ext uri="{FF2B5EF4-FFF2-40B4-BE49-F238E27FC236}">
                <a16:creationId xmlns:a16="http://schemas.microsoft.com/office/drawing/2014/main" id="{8BB41C01-B7C1-9D41-993E-E0B124CE53F7}"/>
              </a:ext>
            </a:extLst>
          </p:cNvPr>
          <p:cNvPicPr>
            <a:picLocks noChangeAspect="1"/>
          </p:cNvPicPr>
          <p:nvPr/>
        </p:nvPicPr>
        <p:blipFill>
          <a:blip r:embed="rId6"/>
          <a:stretch>
            <a:fillRect/>
          </a:stretch>
        </p:blipFill>
        <p:spPr>
          <a:xfrm>
            <a:off x="84369" y="5415950"/>
            <a:ext cx="4765792" cy="1244689"/>
          </a:xfrm>
          <a:prstGeom prst="rect">
            <a:avLst/>
          </a:prstGeom>
        </p:spPr>
      </p:pic>
    </p:spTree>
    <p:extLst>
      <p:ext uri="{BB962C8B-B14F-4D97-AF65-F5344CB8AC3E}">
        <p14:creationId xmlns:p14="http://schemas.microsoft.com/office/powerpoint/2010/main" val="23388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idx="1"/>
          </p:nvPr>
        </p:nvSpPr>
        <p:spPr>
          <a:xfrm>
            <a:off x="566650" y="652223"/>
            <a:ext cx="11215954" cy="783305"/>
          </a:xfrm>
        </p:spPr>
        <p:txBody>
          <a:bodyPr vert="horz" lIns="0" tIns="0" rIns="0" bIns="0" rtlCol="0" anchor="t">
            <a:normAutofit fontScale="92500" lnSpcReduction="10000"/>
          </a:bodyPr>
          <a:lstStyle/>
          <a:p>
            <a:pPr marL="285750" indent="-285750" algn="l"/>
            <a:endParaRPr lang="da-DK" b="1"/>
          </a:p>
          <a:p>
            <a:pPr marL="285750" indent="-285750" algn="l"/>
            <a:r>
              <a:rPr lang="da-DK" b="1"/>
              <a:t>Behandling af smerter</a:t>
            </a:r>
            <a:endParaRPr lang="da-DK" sz="1100"/>
          </a:p>
        </p:txBody>
      </p:sp>
      <p:sp>
        <p:nvSpPr>
          <p:cNvPr id="14" name="Titel 1"/>
          <p:cNvSpPr>
            <a:spLocks noGrp="1"/>
          </p:cNvSpPr>
          <p:nvPr>
            <p:ph type="ctrTitle"/>
          </p:nvPr>
        </p:nvSpPr>
        <p:spPr>
          <a:xfrm>
            <a:off x="571791" y="269894"/>
            <a:ext cx="11046690" cy="763399"/>
          </a:xfrm>
        </p:spPr>
        <p:txBody>
          <a:bodyPr>
            <a:noAutofit/>
          </a:bodyPr>
          <a:lstStyle/>
          <a:p>
            <a:r>
              <a:rPr lang="da-DK" sz="2800"/>
              <a:t>SPV-OPGAVER HOS DEN NYOPEREREDE PATIENT</a:t>
            </a:r>
            <a:br>
              <a:rPr lang="da-DK" sz="2800"/>
            </a:br>
            <a:endParaRPr lang="da-DK" sz="2800"/>
          </a:p>
        </p:txBody>
      </p:sp>
      <p:graphicFrame>
        <p:nvGraphicFramePr>
          <p:cNvPr id="8" name="Tabel 7">
            <a:extLst>
              <a:ext uri="{FF2B5EF4-FFF2-40B4-BE49-F238E27FC236}">
                <a16:creationId xmlns:a16="http://schemas.microsoft.com/office/drawing/2014/main" id="{A994154A-CF86-D4E8-A3D7-66CCE17BA6FB}"/>
              </a:ext>
            </a:extLst>
          </p:cNvPr>
          <p:cNvGraphicFramePr>
            <a:graphicFrameLocks noGrp="1"/>
          </p:cNvGraphicFramePr>
          <p:nvPr>
            <p:extLst>
              <p:ext uri="{D42A27DB-BD31-4B8C-83A1-F6EECF244321}">
                <p14:modId xmlns:p14="http://schemas.microsoft.com/office/powerpoint/2010/main" val="3836040321"/>
              </p:ext>
            </p:extLst>
          </p:nvPr>
        </p:nvGraphicFramePr>
        <p:xfrm>
          <a:off x="948631" y="4908277"/>
          <a:ext cx="4140009" cy="1297500"/>
        </p:xfrm>
        <a:graphic>
          <a:graphicData uri="http://schemas.openxmlformats.org/drawingml/2006/table">
            <a:tbl>
              <a:tblPr firstRow="1" bandRow="1">
                <a:tableStyleId>{5C22544A-7EE6-4342-B048-85BDC9FD1C3A}</a:tableStyleId>
              </a:tblPr>
              <a:tblGrid>
                <a:gridCol w="4140009">
                  <a:extLst>
                    <a:ext uri="{9D8B030D-6E8A-4147-A177-3AD203B41FA5}">
                      <a16:colId xmlns:a16="http://schemas.microsoft.com/office/drawing/2014/main" val="685504364"/>
                    </a:ext>
                  </a:extLst>
                </a:gridCol>
              </a:tblGrid>
              <a:tr h="408472">
                <a:tc>
                  <a:txBody>
                    <a:bodyPr/>
                    <a:lstStyle/>
                    <a:p>
                      <a:pPr lvl="0" algn="ctr">
                        <a:buNone/>
                      </a:pPr>
                      <a:r>
                        <a:rPr lang="da-DK" sz="1200" b="0" i="0" u="none" strike="noStrike" noProof="0" dirty="0">
                          <a:effectLst/>
                          <a:latin typeface="Arial"/>
                        </a:rPr>
                        <a:t>Stærkt virkende (opioider)</a:t>
                      </a:r>
                      <a:endParaRPr lang="da-DK" sz="1200" b="0" i="0" u="none" strike="noStrike" noProof="0" dirty="0">
                        <a:latin typeface="Arial"/>
                      </a:endParaRPr>
                    </a:p>
                  </a:txBody>
                  <a:tcPr anchor="ctr"/>
                </a:tc>
                <a:extLst>
                  <a:ext uri="{0D108BD9-81ED-4DB2-BD59-A6C34878D82A}">
                    <a16:rowId xmlns:a16="http://schemas.microsoft.com/office/drawing/2014/main" val="1619172537"/>
                  </a:ext>
                </a:extLst>
              </a:tr>
              <a:tr h="889028">
                <a:tc>
                  <a:txBody>
                    <a:bodyPr/>
                    <a:lstStyle/>
                    <a:p>
                      <a:pPr algn="ctr" fontAlgn="base"/>
                      <a:r>
                        <a:rPr lang="da-DK" sz="1800" dirty="0">
                          <a:effectLst/>
                        </a:rPr>
                        <a:t>​</a:t>
                      </a:r>
                      <a:r>
                        <a:rPr lang="da-DK" sz="1800" b="0" i="0" u="none" strike="noStrike" noProof="0" dirty="0">
                          <a:effectLst/>
                          <a:latin typeface="Arial"/>
                        </a:rPr>
                        <a:t>Morfin </a:t>
                      </a:r>
                      <a:endParaRPr lang="en-US" sz="1800" b="0" i="0" u="none" strike="noStrike" noProof="0" dirty="0">
                        <a:effectLst/>
                        <a:latin typeface="Arial"/>
                      </a:endParaRPr>
                    </a:p>
                    <a:p>
                      <a:pPr lvl="0" algn="ctr">
                        <a:buNone/>
                      </a:pPr>
                      <a:r>
                        <a:rPr lang="da-DK" sz="1800" b="0" i="0" u="none" strike="noStrike" noProof="0" dirty="0">
                          <a:effectLst/>
                          <a:latin typeface="Arial"/>
                        </a:rPr>
                        <a:t>Oxynorm</a:t>
                      </a:r>
                      <a:endParaRPr lang="da-DK" dirty="0"/>
                    </a:p>
                  </a:txBody>
                  <a:tcPr anchor="ctr"/>
                </a:tc>
                <a:extLst>
                  <a:ext uri="{0D108BD9-81ED-4DB2-BD59-A6C34878D82A}">
                    <a16:rowId xmlns:a16="http://schemas.microsoft.com/office/drawing/2014/main" val="648974640"/>
                  </a:ext>
                </a:extLst>
              </a:tr>
            </a:tbl>
          </a:graphicData>
        </a:graphic>
      </p:graphicFrame>
      <p:sp>
        <p:nvSpPr>
          <p:cNvPr id="10" name="Undertitel 3">
            <a:extLst>
              <a:ext uri="{FF2B5EF4-FFF2-40B4-BE49-F238E27FC236}">
                <a16:creationId xmlns:a16="http://schemas.microsoft.com/office/drawing/2014/main" id="{B5996D83-2E5B-6F77-8D77-C9F1446A4941}"/>
              </a:ext>
            </a:extLst>
          </p:cNvPr>
          <p:cNvSpPr txBox="1">
            <a:spLocks/>
          </p:cNvSpPr>
          <p:nvPr/>
        </p:nvSpPr>
        <p:spPr>
          <a:xfrm>
            <a:off x="562685" y="1432153"/>
            <a:ext cx="5244991" cy="2635551"/>
          </a:xfrm>
          <a:prstGeom prst="rect">
            <a:avLst/>
          </a:prstGeom>
        </p:spPr>
        <p:txBody>
          <a:bodyPr vert="horz" lIns="0" tIns="0" rIns="0" bIns="0" rtlCol="0" anchor="t">
            <a:normAutofit/>
          </a:bodyPr>
          <a:lstStyle>
            <a:lvl1pPr marL="0" indent="0" algn="ctr" defTabSz="914400" rtl="0" eaLnBrk="1" latinLnBrk="0" hangingPunct="1">
              <a:lnSpc>
                <a:spcPct val="100000"/>
              </a:lnSpc>
              <a:spcBef>
                <a:spcPts val="11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100000"/>
              </a:lnSpc>
              <a:spcBef>
                <a:spcPts val="11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11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100"/>
              </a:spcBef>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100000"/>
              </a:lnSpc>
              <a:spcBef>
                <a:spcPts val="1100"/>
              </a:spcBef>
              <a:buFont typeface="Arial" panose="020B0604020202020204" pitchFamily="34" charset="0"/>
              <a:buNone/>
              <a:defRPr sz="1600" kern="1200" baseline="0">
                <a:solidFill>
                  <a:schemeClr val="tx1"/>
                </a:solidFill>
                <a:latin typeface="+mn-lt"/>
                <a:ea typeface="+mn-ea"/>
                <a:cs typeface="+mn-cs"/>
              </a:defRPr>
            </a:lvl6pPr>
            <a:lvl7pPr marL="27432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9pPr>
          </a:lstStyle>
          <a:p>
            <a:pPr marL="285750" indent="-285750" algn="l"/>
            <a:endParaRPr lang="da-DK" sz="1100" dirty="0"/>
          </a:p>
          <a:p>
            <a:pPr marL="342900" indent="-342900" algn="l">
              <a:buChar char="•"/>
            </a:pPr>
            <a:r>
              <a:rPr lang="da-DK" dirty="0"/>
              <a:t>Smertetrappen</a:t>
            </a:r>
          </a:p>
          <a:p>
            <a:pPr marL="800100" lvl="1" indent="-342900" algn="l">
              <a:buChar char="•"/>
            </a:pPr>
            <a:r>
              <a:rPr lang="da-DK" dirty="0"/>
              <a:t>Non-farmakologisk</a:t>
            </a:r>
          </a:p>
          <a:p>
            <a:pPr marL="800100" lvl="1" indent="-342900" algn="l">
              <a:buChar char="•"/>
            </a:pPr>
            <a:r>
              <a:rPr lang="da-DK" dirty="0"/>
              <a:t>Paracetamol og NSAID</a:t>
            </a:r>
          </a:p>
          <a:p>
            <a:pPr marL="800100" lvl="1" indent="-342900" algn="l">
              <a:buChar char="•"/>
            </a:pPr>
            <a:r>
              <a:rPr lang="da-DK" dirty="0"/>
              <a:t>Opioider</a:t>
            </a:r>
          </a:p>
          <a:p>
            <a:pPr marL="800100" lvl="1" indent="-342900" algn="l">
              <a:buChar char="•"/>
            </a:pPr>
            <a:endParaRPr lang="da-DK" dirty="0"/>
          </a:p>
        </p:txBody>
      </p:sp>
      <p:pic>
        <p:nvPicPr>
          <p:cNvPr id="2" name="Billede 2" descr="Et billede, der indeholder tekst, bygning&#10;&#10;Beskrivelsen er genereret automatisk">
            <a:extLst>
              <a:ext uri="{FF2B5EF4-FFF2-40B4-BE49-F238E27FC236}">
                <a16:creationId xmlns:a16="http://schemas.microsoft.com/office/drawing/2014/main" id="{2613B4B5-D2BC-9816-EE83-710E2A9E25F9}"/>
              </a:ext>
            </a:extLst>
          </p:cNvPr>
          <p:cNvPicPr>
            <a:picLocks noChangeAspect="1"/>
          </p:cNvPicPr>
          <p:nvPr/>
        </p:nvPicPr>
        <p:blipFill>
          <a:blip r:embed="rId3"/>
          <a:stretch>
            <a:fillRect/>
          </a:stretch>
        </p:blipFill>
        <p:spPr>
          <a:xfrm>
            <a:off x="6497053" y="1183906"/>
            <a:ext cx="4660840" cy="4660840"/>
          </a:xfrm>
          <a:prstGeom prst="rect">
            <a:avLst/>
          </a:prstGeom>
        </p:spPr>
      </p:pic>
      <p:sp>
        <p:nvSpPr>
          <p:cNvPr id="3" name="Undertitel 3">
            <a:extLst>
              <a:ext uri="{FF2B5EF4-FFF2-40B4-BE49-F238E27FC236}">
                <a16:creationId xmlns:a16="http://schemas.microsoft.com/office/drawing/2014/main" id="{F2818954-D316-0CB4-AE83-09531D442A73}"/>
              </a:ext>
            </a:extLst>
          </p:cNvPr>
          <p:cNvSpPr txBox="1">
            <a:spLocks/>
          </p:cNvSpPr>
          <p:nvPr/>
        </p:nvSpPr>
        <p:spPr>
          <a:xfrm>
            <a:off x="574407" y="4128460"/>
            <a:ext cx="2280004" cy="783305"/>
          </a:xfrm>
          <a:prstGeom prst="rect">
            <a:avLst/>
          </a:prstGeom>
        </p:spPr>
        <p:txBody>
          <a:bodyPr vert="horz" lIns="0" tIns="0" rIns="0" bIns="0" rtlCol="0" anchor="t">
            <a:normAutofit/>
          </a:bodyPr>
          <a:lstStyle>
            <a:lvl1pPr marL="0" indent="0" algn="ctr" defTabSz="914400" rtl="0" eaLnBrk="1" latinLnBrk="0" hangingPunct="1">
              <a:lnSpc>
                <a:spcPct val="100000"/>
              </a:lnSpc>
              <a:spcBef>
                <a:spcPts val="11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100000"/>
              </a:lnSpc>
              <a:spcBef>
                <a:spcPts val="11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11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100"/>
              </a:spcBef>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100000"/>
              </a:lnSpc>
              <a:spcBef>
                <a:spcPts val="1100"/>
              </a:spcBef>
              <a:buFont typeface="Arial" panose="020B0604020202020204" pitchFamily="34" charset="0"/>
              <a:buNone/>
              <a:defRPr sz="1600" kern="1200" baseline="0">
                <a:solidFill>
                  <a:schemeClr val="tx1"/>
                </a:solidFill>
                <a:latin typeface="+mn-lt"/>
                <a:ea typeface="+mn-ea"/>
                <a:cs typeface="+mn-cs"/>
              </a:defRPr>
            </a:lvl6pPr>
            <a:lvl7pPr marL="27432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1100"/>
              </a:spcBef>
              <a:buFont typeface="Arial" panose="020B0604020202020204" pitchFamily="34" charset="0"/>
              <a:buNone/>
              <a:defRPr sz="1600" kern="1200">
                <a:solidFill>
                  <a:schemeClr val="tx1"/>
                </a:solidFill>
                <a:latin typeface="+mn-lt"/>
                <a:ea typeface="+mn-ea"/>
                <a:cs typeface="+mn-cs"/>
              </a:defRPr>
            </a:lvl9pPr>
          </a:lstStyle>
          <a:p>
            <a:pPr marL="285750" indent="-285750" algn="l"/>
            <a:endParaRPr lang="da-DK" sz="1100" dirty="0"/>
          </a:p>
          <a:p>
            <a:pPr marL="342900" indent="-342900" algn="l">
              <a:buChar char="•"/>
            </a:pPr>
            <a:r>
              <a:rPr lang="da-DK" dirty="0"/>
              <a:t>Opioider </a:t>
            </a:r>
          </a:p>
        </p:txBody>
      </p:sp>
      <p:sp>
        <p:nvSpPr>
          <p:cNvPr id="6" name="Tekstfelt 5">
            <a:extLst>
              <a:ext uri="{FF2B5EF4-FFF2-40B4-BE49-F238E27FC236}">
                <a16:creationId xmlns:a16="http://schemas.microsoft.com/office/drawing/2014/main" id="{13483150-9272-BC9E-387A-6B2694A4F3D7}"/>
              </a:ext>
            </a:extLst>
          </p:cNvPr>
          <p:cNvSpPr txBox="1"/>
          <p:nvPr/>
        </p:nvSpPr>
        <p:spPr>
          <a:xfrm>
            <a:off x="7645743" y="4998993"/>
            <a:ext cx="2103738" cy="369332"/>
          </a:xfrm>
          <a:prstGeom prst="rect">
            <a:avLst/>
          </a:prstGeom>
          <a:noFill/>
        </p:spPr>
        <p:txBody>
          <a:bodyPr wrap="square">
            <a:spAutoFit/>
          </a:bodyPr>
          <a:lstStyle/>
          <a:p>
            <a:r>
              <a:rPr lang="da-DK" dirty="0"/>
              <a:t>Non-farmakologisk</a:t>
            </a:r>
          </a:p>
        </p:txBody>
      </p:sp>
      <p:sp>
        <p:nvSpPr>
          <p:cNvPr id="9" name="Tekstfelt 8">
            <a:extLst>
              <a:ext uri="{FF2B5EF4-FFF2-40B4-BE49-F238E27FC236}">
                <a16:creationId xmlns:a16="http://schemas.microsoft.com/office/drawing/2014/main" id="{B87BF3D7-6233-888B-E53A-DFA24FEEBD9C}"/>
              </a:ext>
            </a:extLst>
          </p:cNvPr>
          <p:cNvSpPr txBox="1"/>
          <p:nvPr/>
        </p:nvSpPr>
        <p:spPr>
          <a:xfrm>
            <a:off x="7581251" y="4067704"/>
            <a:ext cx="2647435" cy="369332"/>
          </a:xfrm>
          <a:prstGeom prst="rect">
            <a:avLst/>
          </a:prstGeom>
          <a:noFill/>
        </p:spPr>
        <p:txBody>
          <a:bodyPr wrap="square">
            <a:spAutoFit/>
          </a:bodyPr>
          <a:lstStyle/>
          <a:p>
            <a:r>
              <a:rPr lang="da-DK" dirty="0"/>
              <a:t>Paracetamol og NSAID</a:t>
            </a:r>
          </a:p>
        </p:txBody>
      </p:sp>
      <p:sp>
        <p:nvSpPr>
          <p:cNvPr id="12" name="Tekstfelt 11">
            <a:extLst>
              <a:ext uri="{FF2B5EF4-FFF2-40B4-BE49-F238E27FC236}">
                <a16:creationId xmlns:a16="http://schemas.microsoft.com/office/drawing/2014/main" id="{33DA2288-F5C3-3E23-034D-EA30EF416097}"/>
              </a:ext>
            </a:extLst>
          </p:cNvPr>
          <p:cNvSpPr txBox="1"/>
          <p:nvPr/>
        </p:nvSpPr>
        <p:spPr>
          <a:xfrm>
            <a:off x="7499096" y="3406617"/>
            <a:ext cx="2647435" cy="369332"/>
          </a:xfrm>
          <a:prstGeom prst="rect">
            <a:avLst/>
          </a:prstGeom>
          <a:noFill/>
        </p:spPr>
        <p:txBody>
          <a:bodyPr wrap="square">
            <a:spAutoFit/>
          </a:bodyPr>
          <a:lstStyle/>
          <a:p>
            <a:r>
              <a:rPr lang="da-DK" dirty="0"/>
              <a:t>Opioider el. invasiv blok</a:t>
            </a:r>
          </a:p>
        </p:txBody>
      </p:sp>
    </p:spTree>
    <p:extLst>
      <p:ext uri="{BB962C8B-B14F-4D97-AF65-F5344CB8AC3E}">
        <p14:creationId xmlns:p14="http://schemas.microsoft.com/office/powerpoint/2010/main" val="704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969" y="488564"/>
            <a:ext cx="9144000" cy="763399"/>
          </a:xfrm>
        </p:spPr>
        <p:txBody>
          <a:bodyPr>
            <a:noAutofit/>
          </a:bodyPr>
          <a:lstStyle/>
          <a:p>
            <a:r>
              <a:rPr lang="da-DK" sz="2800" dirty="0"/>
              <a:t>MORFIN</a:t>
            </a:r>
            <a:br>
              <a:rPr lang="da-DK" sz="2800" dirty="0"/>
            </a:br>
            <a:r>
              <a:rPr lang="da-DK" sz="2800" dirty="0"/>
              <a:t>Virkning / Bivirkning</a:t>
            </a:r>
          </a:p>
        </p:txBody>
      </p:sp>
      <p:sp>
        <p:nvSpPr>
          <p:cNvPr id="4" name="Undertitel 3"/>
          <p:cNvSpPr>
            <a:spLocks noGrp="1"/>
          </p:cNvSpPr>
          <p:nvPr>
            <p:ph type="subTitle" idx="1"/>
          </p:nvPr>
        </p:nvSpPr>
        <p:spPr>
          <a:xfrm>
            <a:off x="504992" y="1619038"/>
            <a:ext cx="11215954" cy="3741716"/>
          </a:xfrm>
        </p:spPr>
        <p:txBody>
          <a:bodyPr>
            <a:normAutofit/>
          </a:bodyPr>
          <a:lstStyle/>
          <a:p>
            <a:pPr marL="457200" indent="-457200" algn="l">
              <a:buFont typeface="Arial" panose="020B0604020202020204" pitchFamily="34" charset="0"/>
              <a:buChar char="•"/>
            </a:pPr>
            <a:r>
              <a:rPr lang="da-DK" dirty="0"/>
              <a:t>Smertestillende</a:t>
            </a:r>
          </a:p>
          <a:p>
            <a:pPr marL="457200" indent="-457200" algn="l">
              <a:buFont typeface="Arial" panose="020B0604020202020204" pitchFamily="34" charset="0"/>
              <a:buChar char="•"/>
            </a:pPr>
            <a:r>
              <a:rPr lang="da-DK" dirty="0"/>
              <a:t>Sederende effekt</a:t>
            </a:r>
          </a:p>
          <a:p>
            <a:pPr marL="457200" indent="-457200" algn="l">
              <a:buFont typeface="Arial" panose="020B0604020202020204" pitchFamily="34" charset="0"/>
              <a:buChar char="•"/>
            </a:pPr>
            <a:r>
              <a:rPr lang="da-DK" dirty="0"/>
              <a:t>Kan give kvalme</a:t>
            </a:r>
          </a:p>
          <a:p>
            <a:pPr marL="457200" indent="-457200" algn="l">
              <a:buFont typeface="Arial" panose="020B0604020202020204" pitchFamily="34" charset="0"/>
              <a:buChar char="•"/>
            </a:pPr>
            <a:r>
              <a:rPr lang="da-DK" dirty="0"/>
              <a:t>Hæmmer respirationen og hosterefleksen</a:t>
            </a:r>
          </a:p>
          <a:p>
            <a:pPr marL="457200" indent="-457200" algn="l">
              <a:buFont typeface="Arial" panose="020B0604020202020204" pitchFamily="34" charset="0"/>
              <a:buChar char="•"/>
            </a:pPr>
            <a:r>
              <a:rPr lang="da-DK" dirty="0"/>
              <a:t>Små pupiller ved overdosering </a:t>
            </a:r>
            <a:r>
              <a:rPr lang="da-DK" sz="2000" dirty="0"/>
              <a:t>(pin point – miosis)</a:t>
            </a:r>
          </a:p>
          <a:p>
            <a:pPr marL="457200" indent="-457200" algn="l">
              <a:buFont typeface="Arial" panose="020B0604020202020204" pitchFamily="34" charset="0"/>
              <a:buChar char="•"/>
            </a:pPr>
            <a:r>
              <a:rPr lang="da-DK" dirty="0"/>
              <a:t>Urinretention</a:t>
            </a:r>
          </a:p>
          <a:p>
            <a:pPr marL="457200" indent="-457200" algn="l">
              <a:buFont typeface="Arial" panose="020B0604020202020204" pitchFamily="34" charset="0"/>
              <a:buChar char="•"/>
            </a:pPr>
            <a:r>
              <a:rPr lang="da-DK" dirty="0"/>
              <a:t>Obstipation </a:t>
            </a:r>
            <a:r>
              <a:rPr lang="da-DK" sz="2000" dirty="0"/>
              <a:t>(nedsætter motiliteten og væskeresorptionen → obstipation)</a:t>
            </a:r>
          </a:p>
          <a:p>
            <a:pPr marL="285750" indent="-285750" algn="l">
              <a:buFont typeface="Arial" panose="020B0604020202020204" pitchFamily="34" charset="0"/>
              <a:buChar char="•"/>
            </a:pPr>
            <a:endParaRPr lang="da-DK" dirty="0"/>
          </a:p>
        </p:txBody>
      </p:sp>
      <p:pic>
        <p:nvPicPr>
          <p:cNvPr id="8" name="Picture 71" descr="Hammel%206%20r"/>
          <p:cNvPicPr>
            <a:picLocks noChangeAspect="1" noChangeArrowheads="1"/>
          </p:cNvPicPr>
          <p:nvPr/>
        </p:nvPicPr>
        <p:blipFill>
          <a:blip r:embed="rId3" cstate="print">
            <a:clrChange>
              <a:clrFrom>
                <a:srgbClr val="FAFAFC"/>
              </a:clrFrom>
              <a:clrTo>
                <a:srgbClr val="FAFAFC">
                  <a:alpha val="0"/>
                </a:srgbClr>
              </a:clrTo>
            </a:clrChange>
          </a:blip>
          <a:srcRect/>
          <a:stretch>
            <a:fillRect/>
          </a:stretch>
        </p:blipFill>
        <p:spPr bwMode="auto">
          <a:xfrm>
            <a:off x="8022099" y="2085444"/>
            <a:ext cx="3102059" cy="1883614"/>
          </a:xfrm>
          <a:prstGeom prst="rect">
            <a:avLst/>
          </a:prstGeom>
          <a:noFill/>
          <a:ln w="9525">
            <a:noFill/>
            <a:miter lim="800000"/>
            <a:headEnd/>
            <a:tailEnd/>
          </a:ln>
        </p:spPr>
      </p:pic>
    </p:spTree>
    <p:extLst>
      <p:ext uri="{BB962C8B-B14F-4D97-AF65-F5344CB8AC3E}">
        <p14:creationId xmlns:p14="http://schemas.microsoft.com/office/powerpoint/2010/main" val="6267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60401" y="228293"/>
            <a:ext cx="11046690" cy="763399"/>
          </a:xfrm>
        </p:spPr>
        <p:txBody>
          <a:bodyPr>
            <a:normAutofit fontScale="90000"/>
          </a:bodyPr>
          <a:lstStyle/>
          <a:p>
            <a:r>
              <a:rPr lang="da-DK" sz="2800" dirty="0">
                <a:cs typeface="Calibri"/>
              </a:rPr>
              <a:t>Repetition</a:t>
            </a:r>
            <a:r>
              <a:rPr lang="da-DK" sz="2800" dirty="0"/>
              <a:t> af SPV-</a:t>
            </a:r>
            <a:r>
              <a:rPr lang="da-DK" sz="2800" dirty="0" err="1"/>
              <a:t>OPGAVEr</a:t>
            </a:r>
            <a:r>
              <a:rPr lang="da-DK" sz="2800" dirty="0"/>
              <a:t> hos den nyopererede patient</a:t>
            </a:r>
          </a:p>
        </p:txBody>
      </p:sp>
      <p:sp>
        <p:nvSpPr>
          <p:cNvPr id="4" name="Undertitel 3"/>
          <p:cNvSpPr>
            <a:spLocks noGrp="1"/>
          </p:cNvSpPr>
          <p:nvPr>
            <p:ph type="subTitle" idx="1"/>
          </p:nvPr>
        </p:nvSpPr>
        <p:spPr>
          <a:xfrm>
            <a:off x="491137" y="1273629"/>
            <a:ext cx="11215954" cy="5584371"/>
          </a:xfrm>
        </p:spPr>
        <p:txBody>
          <a:bodyPr vert="horz" lIns="0" tIns="0" rIns="0" bIns="0" rtlCol="0" anchor="t">
            <a:normAutofit/>
          </a:bodyPr>
          <a:lstStyle/>
          <a:p>
            <a:pPr marL="285750" indent="-285750" algn="l">
              <a:buFont typeface="Arial" panose="020B0604020202020204" pitchFamily="34" charset="0"/>
              <a:buChar char="•"/>
            </a:pPr>
            <a:endParaRPr lang="da-DK" sz="800" dirty="0"/>
          </a:p>
          <a:p>
            <a:pPr marL="285750" indent="-285750" algn="l">
              <a:buFont typeface="Arial" panose="020B0604020202020204" pitchFamily="34" charset="0"/>
              <a:buChar char="•"/>
            </a:pPr>
            <a:r>
              <a:rPr lang="da-DK" dirty="0"/>
              <a:t>Manglende gang i maven. </a:t>
            </a:r>
            <a:r>
              <a:rPr lang="da-DK" dirty="0">
                <a:solidFill>
                  <a:srgbClr val="0070C0"/>
                </a:solidFill>
              </a:rPr>
              <a:t>Hvad kan vi gøre?</a:t>
            </a:r>
          </a:p>
          <a:p>
            <a:pPr marL="285750" indent="-285750" algn="l">
              <a:buFont typeface="Arial" panose="020B0604020202020204" pitchFamily="34" charset="0"/>
              <a:buChar char="•"/>
            </a:pPr>
            <a:endParaRPr lang="da-DK" dirty="0">
              <a:solidFill>
                <a:srgbClr val="0070C0"/>
              </a:solidFill>
            </a:endParaRPr>
          </a:p>
          <a:p>
            <a:pPr marL="285750" indent="-285750" algn="l">
              <a:buFont typeface="Arial" panose="020B0604020202020204" pitchFamily="34" charset="0"/>
              <a:buChar char="•"/>
            </a:pPr>
            <a:r>
              <a:rPr lang="da-DK" dirty="0"/>
              <a:t>Kvalme. </a:t>
            </a:r>
            <a:r>
              <a:rPr lang="da-DK" dirty="0">
                <a:solidFill>
                  <a:srgbClr val="0070C0"/>
                </a:solidFill>
              </a:rPr>
              <a:t>Hvad kan vi gøre?</a:t>
            </a:r>
          </a:p>
          <a:p>
            <a:pPr marL="285750" indent="-285750" algn="l">
              <a:buFont typeface="Arial" panose="020B0604020202020204" pitchFamily="34" charset="0"/>
              <a:buChar char="•"/>
            </a:pPr>
            <a:endParaRPr lang="da-DK" dirty="0">
              <a:solidFill>
                <a:srgbClr val="0070C0"/>
              </a:solidFill>
            </a:endParaRPr>
          </a:p>
          <a:p>
            <a:pPr marL="285750" indent="-285750" algn="l">
              <a:buFont typeface="Arial" panose="020B0604020202020204" pitchFamily="34" charset="0"/>
              <a:buChar char="•"/>
            </a:pPr>
            <a:r>
              <a:rPr lang="da-DK" dirty="0"/>
              <a:t>Bekymret for diagnosen. </a:t>
            </a:r>
            <a:r>
              <a:rPr lang="da-DK" dirty="0">
                <a:solidFill>
                  <a:srgbClr val="0070C0"/>
                </a:solidFill>
              </a:rPr>
              <a:t>Hvordan håndterer vi det? </a:t>
            </a:r>
          </a:p>
          <a:p>
            <a:pPr marL="285750" indent="-285750" algn="l">
              <a:buFont typeface="Arial" panose="020B0604020202020204" pitchFamily="34" charset="0"/>
              <a:buChar char="•"/>
            </a:pPr>
            <a:endParaRPr lang="da-DK" dirty="0">
              <a:solidFill>
                <a:srgbClr val="0070C0"/>
              </a:solidFill>
            </a:endParaRPr>
          </a:p>
          <a:p>
            <a:pPr marL="285750" indent="-285750" algn="l">
              <a:buFont typeface="Arial" panose="020B0604020202020204" pitchFamily="34" charset="0"/>
              <a:buChar char="•"/>
            </a:pPr>
            <a:r>
              <a:rPr lang="da-DK" dirty="0"/>
              <a:t>Mobilisering. </a:t>
            </a:r>
            <a:r>
              <a:rPr lang="da-DK" dirty="0">
                <a:solidFill>
                  <a:srgbClr val="0070C0"/>
                </a:solidFill>
              </a:rPr>
              <a:t>Hvordan får vi ham mobiliseret rundt i sengen og op? Hensyn?</a:t>
            </a:r>
          </a:p>
          <a:p>
            <a:pPr marL="285750" indent="-285750" algn="l">
              <a:buFont typeface="Arial" panose="020B0604020202020204" pitchFamily="34" charset="0"/>
              <a:buChar char="•"/>
            </a:pPr>
            <a:endParaRPr lang="da-DK" dirty="0">
              <a:solidFill>
                <a:srgbClr val="0070C0"/>
              </a:solidFill>
            </a:endParaRPr>
          </a:p>
          <a:p>
            <a:pPr marL="285750" indent="-285750" algn="l">
              <a:buFont typeface="Arial,Sans-Serif" panose="020B0604020202020204" pitchFamily="34" charset="0"/>
              <a:buChar char="•"/>
            </a:pPr>
            <a:r>
              <a:rPr lang="da-DK" dirty="0">
                <a:ea typeface="+mn-lt"/>
                <a:cs typeface="+mn-lt"/>
              </a:rPr>
              <a:t>Sår og dræn. </a:t>
            </a:r>
            <a:r>
              <a:rPr lang="da-DK" dirty="0">
                <a:solidFill>
                  <a:srgbClr val="0070C0"/>
                </a:solidFill>
                <a:ea typeface="+mn-lt"/>
                <a:cs typeface="+mn-lt"/>
              </a:rPr>
              <a:t>Hvad skal vi gøre? </a:t>
            </a:r>
            <a:endParaRPr lang="en-US" dirty="0">
              <a:ea typeface="+mn-lt"/>
              <a:cs typeface="+mn-lt"/>
            </a:endParaRPr>
          </a:p>
          <a:p>
            <a:pPr marL="285750" indent="-285750" algn="l">
              <a:buFont typeface="Arial,Sans-Serif" panose="020B0604020202020204" pitchFamily="34" charset="0"/>
              <a:buChar char="•"/>
            </a:pPr>
            <a:endParaRPr lang="da-DK" dirty="0">
              <a:ea typeface="+mn-lt"/>
              <a:cs typeface="+mn-lt"/>
            </a:endParaRPr>
          </a:p>
        </p:txBody>
      </p:sp>
    </p:spTree>
    <p:extLst>
      <p:ext uri="{BB962C8B-B14F-4D97-AF65-F5344CB8AC3E}">
        <p14:creationId xmlns:p14="http://schemas.microsoft.com/office/powerpoint/2010/main" val="17063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OVERLEVERING AF RAPPORT</a:t>
            </a:r>
          </a:p>
        </p:txBody>
      </p:sp>
      <p:sp>
        <p:nvSpPr>
          <p:cNvPr id="4" name="Undertitel 3"/>
          <p:cNvSpPr>
            <a:spLocks noGrp="1"/>
          </p:cNvSpPr>
          <p:nvPr>
            <p:ph type="subTitle" idx="1"/>
          </p:nvPr>
        </p:nvSpPr>
        <p:spPr>
          <a:xfrm>
            <a:off x="396338" y="3165557"/>
            <a:ext cx="11546666" cy="974643"/>
          </a:xfrm>
        </p:spPr>
        <p:txBody>
          <a:bodyPr>
            <a:normAutofit fontScale="92500"/>
          </a:bodyPr>
          <a:lstStyle/>
          <a:p>
            <a:pPr algn="l"/>
            <a:r>
              <a:rPr lang="da-DK"/>
              <a:t>Hvad og hvordan vil I give rapporten videre til den SPV-vagten, der skal overtage vagten.</a:t>
            </a:r>
          </a:p>
          <a:p>
            <a:r>
              <a:rPr lang="da-DK"/>
              <a:t>Hvad er vigtigt?</a:t>
            </a:r>
          </a:p>
        </p:txBody>
      </p:sp>
    </p:spTree>
    <p:extLst>
      <p:ext uri="{BB962C8B-B14F-4D97-AF65-F5344CB8AC3E}">
        <p14:creationId xmlns:p14="http://schemas.microsoft.com/office/powerpoint/2010/main" val="236962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a:t>Læringsmål for pleje og observation af </a:t>
            </a:r>
            <a:br>
              <a:rPr lang="da-DK"/>
            </a:br>
            <a:r>
              <a:rPr lang="da-DK"/>
              <a:t>den nyopererede patient</a:t>
            </a:r>
          </a:p>
        </p:txBody>
      </p:sp>
      <p:sp>
        <p:nvSpPr>
          <p:cNvPr id="3" name="Pladsholder til indhold 2"/>
          <p:cNvSpPr>
            <a:spLocks noGrp="1"/>
          </p:cNvSpPr>
          <p:nvPr>
            <p:ph idx="1"/>
          </p:nvPr>
        </p:nvSpPr>
        <p:spPr/>
        <p:txBody>
          <a:bodyPr/>
          <a:lstStyle/>
          <a:p>
            <a:endParaRPr lang="da-DK"/>
          </a:p>
          <a:p>
            <a:r>
              <a:rPr lang="da-DK"/>
              <a:t>At kursisterne får kendskab til de teoretiske og praktiske færdigheder, som det er nødvendigt at besidde i forbindelse med observationer og pleje af den nyopererede patient. </a:t>
            </a:r>
          </a:p>
          <a:p>
            <a:endParaRPr lang="da-DK"/>
          </a:p>
          <a:p>
            <a:r>
              <a:rPr lang="da-DK"/>
              <a:t>Herunder også feber og smerte</a:t>
            </a:r>
          </a:p>
          <a:p>
            <a:endParaRPr lang="da-DK"/>
          </a:p>
        </p:txBody>
      </p:sp>
    </p:spTree>
    <p:extLst>
      <p:ext uri="{BB962C8B-B14F-4D97-AF65-F5344CB8AC3E}">
        <p14:creationId xmlns:p14="http://schemas.microsoft.com/office/powerpoint/2010/main" val="324817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CASE - RAPPORTEN</a:t>
            </a:r>
          </a:p>
        </p:txBody>
      </p:sp>
      <p:sp>
        <p:nvSpPr>
          <p:cNvPr id="4" name="Undertitel 3"/>
          <p:cNvSpPr>
            <a:spLocks noGrp="1"/>
          </p:cNvSpPr>
          <p:nvPr>
            <p:ph type="subTitle" idx="1"/>
          </p:nvPr>
        </p:nvSpPr>
        <p:spPr>
          <a:xfrm>
            <a:off x="571814" y="1657588"/>
            <a:ext cx="10732316" cy="4501912"/>
          </a:xfrm>
        </p:spPr>
        <p:txBody>
          <a:bodyPr vert="horz" lIns="0" tIns="0" rIns="0" bIns="0" rtlCol="0" anchor="t">
            <a:normAutofit fontScale="92500"/>
          </a:bodyPr>
          <a:lstStyle/>
          <a:p>
            <a:pPr marL="342900" indent="-342900" algn="l">
              <a:buFont typeface="Arial" panose="020B0604020202020204" pitchFamily="34" charset="0"/>
              <a:buChar char="•"/>
            </a:pPr>
            <a:r>
              <a:rPr lang="da-DK" dirty="0"/>
              <a:t>Du skal passe A. Thomsen på 62 år, der i går blev opereret for en tumor i tarmen. </a:t>
            </a:r>
            <a:endParaRPr lang="da-DK"/>
          </a:p>
          <a:p>
            <a:pPr marL="342900" indent="-342900" algn="l">
              <a:buFont typeface="Arial" panose="020B0604020202020204" pitchFamily="34" charset="0"/>
              <a:buChar char="•"/>
            </a:pPr>
            <a:r>
              <a:rPr lang="da-DK" dirty="0"/>
              <a:t>Thomsen har endnu ikke fået svar på, om tumoren var godartet eller ondartet – han er meget bekymret.</a:t>
            </a:r>
          </a:p>
          <a:p>
            <a:pPr marL="342900" indent="-342900" algn="l">
              <a:buFont typeface="Arial" panose="020B0604020202020204" pitchFamily="34" charset="0"/>
              <a:buChar char="•"/>
            </a:pPr>
            <a:r>
              <a:rPr lang="da-DK" dirty="0"/>
              <a:t>Han har meget ondt i maven – har endnu ikke haft gang i maven, men det rumler.</a:t>
            </a:r>
          </a:p>
          <a:p>
            <a:pPr marL="342900" indent="-342900" algn="l">
              <a:buFont typeface="Arial" panose="020B0604020202020204" pitchFamily="34" charset="0"/>
              <a:buChar char="•"/>
            </a:pPr>
            <a:r>
              <a:rPr lang="da-DK" dirty="0"/>
              <a:t>Smertebehandles med paracetamol og morfin.</a:t>
            </a:r>
          </a:p>
          <a:p>
            <a:pPr marL="342900" indent="-342900" algn="l">
              <a:buFont typeface="Arial" panose="020B0604020202020204" pitchFamily="34" charset="0"/>
              <a:buChar char="•"/>
            </a:pPr>
            <a:r>
              <a:rPr lang="da-DK" dirty="0"/>
              <a:t>Har foruden smerter også klaget over kvalme. </a:t>
            </a:r>
          </a:p>
          <a:p>
            <a:pPr marL="342900" indent="-342900" algn="l">
              <a:buFont typeface="Arial" panose="020B0604020202020204" pitchFamily="34" charset="0"/>
              <a:buChar char="•"/>
            </a:pPr>
            <a:r>
              <a:rPr lang="da-DK" dirty="0"/>
              <a:t>Skal have lidt hjælp til personlig hygiejne og mobilisering.</a:t>
            </a:r>
          </a:p>
          <a:p>
            <a:pPr marL="342900" indent="-342900" algn="l">
              <a:buFont typeface="Arial" panose="020B0604020202020204" pitchFamily="34" charset="0"/>
              <a:buChar char="•"/>
            </a:pPr>
            <a:r>
              <a:rPr lang="da-DK" dirty="0"/>
              <a:t>BT 110/85, puls 104, SAT 96, RF 18, </a:t>
            </a:r>
            <a:r>
              <a:rPr lang="da-DK" dirty="0" err="1"/>
              <a:t>Tp</a:t>
            </a:r>
            <a:r>
              <a:rPr lang="da-DK" dirty="0"/>
              <a:t> 38.6</a:t>
            </a:r>
          </a:p>
          <a:p>
            <a:pPr marL="342900" indent="-342900" algn="l">
              <a:buFont typeface="Arial" panose="020B0604020202020204" pitchFamily="34" charset="0"/>
              <a:buChar char="•"/>
            </a:pPr>
            <a:r>
              <a:rPr lang="da-DK" dirty="0"/>
              <a:t>Har plaster på maven + operationsdræn.</a:t>
            </a:r>
          </a:p>
        </p:txBody>
      </p:sp>
      <p:sp>
        <p:nvSpPr>
          <p:cNvPr id="3" name="AutoShape 2" descr="Billedresultat for kommunik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8203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702312" y="585766"/>
            <a:ext cx="6096000" cy="1738938"/>
          </a:xfrm>
          <a:prstGeom prst="rect">
            <a:avLst/>
          </a:prstGeom>
        </p:spPr>
        <p:txBody>
          <a:bodyPr>
            <a:spAutoFit/>
          </a:bodyPr>
          <a:lstStyle/>
          <a:p>
            <a:pPr algn="ctr"/>
            <a:r>
              <a:rPr lang="da-DK" sz="4400"/>
              <a:t>VIDEOKLIP</a:t>
            </a:r>
          </a:p>
          <a:p>
            <a:pPr algn="ctr">
              <a:lnSpc>
                <a:spcPct val="150000"/>
              </a:lnSpc>
            </a:pPr>
            <a:r>
              <a:rPr lang="da-DK"/>
              <a:t>PLEJE OG OBSERVATION AF</a:t>
            </a:r>
          </a:p>
          <a:p>
            <a:pPr algn="ctr"/>
            <a:endParaRPr lang="da-DK"/>
          </a:p>
          <a:p>
            <a:pPr algn="ctr"/>
            <a:r>
              <a:rPr lang="da-DK" b="1"/>
              <a:t>DEN NYOPEREREDE PATIENT</a:t>
            </a:r>
          </a:p>
        </p:txBody>
      </p:sp>
      <p:pic>
        <p:nvPicPr>
          <p:cNvPr id="3" name="Picture 2">
            <a:extLst>
              <a:ext uri="{FF2B5EF4-FFF2-40B4-BE49-F238E27FC236}">
                <a16:creationId xmlns:a16="http://schemas.microsoft.com/office/drawing/2014/main" id="{9523A2AE-0997-379A-EBAF-087B38B40B79}"/>
              </a:ext>
            </a:extLst>
          </p:cNvPr>
          <p:cNvPicPr>
            <a:picLocks noChangeAspect="1"/>
          </p:cNvPicPr>
          <p:nvPr/>
        </p:nvPicPr>
        <p:blipFill rotWithShape="1">
          <a:blip r:embed="rId3"/>
          <a:srcRect t="4356"/>
          <a:stretch/>
        </p:blipFill>
        <p:spPr>
          <a:xfrm>
            <a:off x="2596803" y="2324704"/>
            <a:ext cx="6307015" cy="3429000"/>
          </a:xfrm>
          <a:prstGeom prst="rect">
            <a:avLst/>
          </a:prstGeom>
        </p:spPr>
      </p:pic>
    </p:spTree>
    <p:extLst>
      <p:ext uri="{BB962C8B-B14F-4D97-AF65-F5344CB8AC3E}">
        <p14:creationId xmlns:p14="http://schemas.microsoft.com/office/powerpoint/2010/main" val="319895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85774" y="1703695"/>
            <a:ext cx="9144000" cy="1887308"/>
          </a:xfrm>
        </p:spPr>
        <p:txBody>
          <a:bodyPr>
            <a:normAutofit/>
          </a:bodyPr>
          <a:lstStyle/>
          <a:p>
            <a:r>
              <a:rPr lang="da-DK" sz="2800"/>
              <a:t>Hvilke behovsområder/problemer har patienten – </a:t>
            </a:r>
            <a:br>
              <a:rPr lang="da-DK" sz="2800"/>
            </a:br>
            <a:r>
              <a:rPr lang="da-DK" sz="2800"/>
              <a:t>dels ud fra rapporten dels ud fra videoen?</a:t>
            </a:r>
          </a:p>
        </p:txBody>
      </p:sp>
    </p:spTree>
    <p:extLst>
      <p:ext uri="{BB962C8B-B14F-4D97-AF65-F5344CB8AC3E}">
        <p14:creationId xmlns:p14="http://schemas.microsoft.com/office/powerpoint/2010/main" val="161740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14765" y="34514"/>
            <a:ext cx="9144000" cy="763399"/>
          </a:xfrm>
        </p:spPr>
        <p:txBody>
          <a:bodyPr>
            <a:normAutofit/>
          </a:bodyPr>
          <a:lstStyle/>
          <a:p>
            <a:r>
              <a:rPr lang="da-DK" sz="2800"/>
              <a:t>BEHOVSOMRÅDER</a:t>
            </a:r>
          </a:p>
        </p:txBody>
      </p:sp>
      <p:graphicFrame>
        <p:nvGraphicFramePr>
          <p:cNvPr id="10" name="Tabel 9"/>
          <p:cNvGraphicFramePr>
            <a:graphicFrameLocks noGrp="1"/>
          </p:cNvGraphicFramePr>
          <p:nvPr>
            <p:extLst>
              <p:ext uri="{D42A27DB-BD31-4B8C-83A1-F6EECF244321}">
                <p14:modId xmlns:p14="http://schemas.microsoft.com/office/powerpoint/2010/main" val="2843395675"/>
              </p:ext>
            </p:extLst>
          </p:nvPr>
        </p:nvGraphicFramePr>
        <p:xfrm>
          <a:off x="369455" y="1182849"/>
          <a:ext cx="11434620" cy="822960"/>
        </p:xfrm>
        <a:graphic>
          <a:graphicData uri="http://schemas.openxmlformats.org/drawingml/2006/table">
            <a:tbl>
              <a:tblPr firstRow="1" bandRow="1">
                <a:tableStyleId>{616DA210-FB5B-4158-B5E0-FEB733F419BA}</a:tableStyleId>
              </a:tblPr>
              <a:tblGrid>
                <a:gridCol w="2858655">
                  <a:extLst>
                    <a:ext uri="{9D8B030D-6E8A-4147-A177-3AD203B41FA5}">
                      <a16:colId xmlns:a16="http://schemas.microsoft.com/office/drawing/2014/main" val="20000"/>
                    </a:ext>
                  </a:extLst>
                </a:gridCol>
                <a:gridCol w="2858655">
                  <a:extLst>
                    <a:ext uri="{9D8B030D-6E8A-4147-A177-3AD203B41FA5}">
                      <a16:colId xmlns:a16="http://schemas.microsoft.com/office/drawing/2014/main" val="20001"/>
                    </a:ext>
                  </a:extLst>
                </a:gridCol>
                <a:gridCol w="5717310">
                  <a:extLst>
                    <a:ext uri="{9D8B030D-6E8A-4147-A177-3AD203B41FA5}">
                      <a16:colId xmlns:a16="http://schemas.microsoft.com/office/drawing/2014/main" val="20002"/>
                    </a:ext>
                  </a:extLst>
                </a:gridCol>
              </a:tblGrid>
              <a:tr h="370840">
                <a:tc>
                  <a:txBody>
                    <a:bodyPr/>
                    <a:lstStyle/>
                    <a:p>
                      <a:pPr algn="ctr"/>
                      <a:r>
                        <a:rPr lang="da-DK" sz="1600" b="0"/>
                        <a:t>Hvad</a:t>
                      </a:r>
                      <a:r>
                        <a:rPr lang="da-DK" sz="1600" b="0" baseline="0"/>
                        <a:t> er der af behovsområder / problemstillinger?</a:t>
                      </a:r>
                      <a:endParaRPr lang="da-DK" sz="1600" b="0"/>
                    </a:p>
                  </a:txBody>
                  <a:tcPr>
                    <a:solidFill>
                      <a:srgbClr val="99CCFF"/>
                    </a:solidFill>
                  </a:tcPr>
                </a:tc>
                <a:tc>
                  <a:txBody>
                    <a:bodyPr/>
                    <a:lstStyle/>
                    <a:p>
                      <a:pPr algn="ctr"/>
                      <a:r>
                        <a:rPr lang="da-DK" sz="1600" b="0"/>
                        <a:t>Hvad kan årsagen være? </a:t>
                      </a:r>
                    </a:p>
                  </a:txBody>
                  <a:tcPr>
                    <a:solidFill>
                      <a:srgbClr val="99CCFF"/>
                    </a:solidFill>
                  </a:tcPr>
                </a:tc>
                <a:tc>
                  <a:txBody>
                    <a:bodyPr/>
                    <a:lstStyle/>
                    <a:p>
                      <a:pPr algn="ctr"/>
                      <a:r>
                        <a:rPr lang="da-DK" sz="1600" b="0"/>
                        <a:t>SPV-opgaver</a:t>
                      </a:r>
                    </a:p>
                  </a:txBody>
                  <a:tcPr>
                    <a:solidFill>
                      <a:srgbClr val="99CCFF"/>
                    </a:solidFill>
                  </a:tcPr>
                </a:tc>
                <a:extLst>
                  <a:ext uri="{0D108BD9-81ED-4DB2-BD59-A6C34878D82A}">
                    <a16:rowId xmlns:a16="http://schemas.microsoft.com/office/drawing/2014/main" val="10000"/>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735649303"/>
              </p:ext>
            </p:extLst>
          </p:nvPr>
        </p:nvGraphicFramePr>
        <p:xfrm>
          <a:off x="369455" y="2005809"/>
          <a:ext cx="11448472" cy="4480560"/>
        </p:xfrm>
        <a:graphic>
          <a:graphicData uri="http://schemas.openxmlformats.org/drawingml/2006/table">
            <a:tbl>
              <a:tblPr firstRow="1" bandRow="1">
                <a:tableStyleId>{5940675A-B579-460E-94D1-54222C63F5DA}</a:tableStyleId>
              </a:tblPr>
              <a:tblGrid>
                <a:gridCol w="2862118">
                  <a:extLst>
                    <a:ext uri="{9D8B030D-6E8A-4147-A177-3AD203B41FA5}">
                      <a16:colId xmlns:a16="http://schemas.microsoft.com/office/drawing/2014/main" val="20000"/>
                    </a:ext>
                  </a:extLst>
                </a:gridCol>
                <a:gridCol w="2862118">
                  <a:extLst>
                    <a:ext uri="{9D8B030D-6E8A-4147-A177-3AD203B41FA5}">
                      <a16:colId xmlns:a16="http://schemas.microsoft.com/office/drawing/2014/main" val="20001"/>
                    </a:ext>
                  </a:extLst>
                </a:gridCol>
                <a:gridCol w="5724236">
                  <a:extLst>
                    <a:ext uri="{9D8B030D-6E8A-4147-A177-3AD203B41FA5}">
                      <a16:colId xmlns:a16="http://schemas.microsoft.com/office/drawing/2014/main" val="20002"/>
                    </a:ext>
                  </a:extLst>
                </a:gridCol>
              </a:tblGrid>
              <a:tr h="370840">
                <a:tc>
                  <a:txBody>
                    <a:bodyPr/>
                    <a:lstStyle/>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txBody>
                  <a:tcPr/>
                </a:tc>
                <a:tc>
                  <a:txBody>
                    <a:bodyPr/>
                    <a:lstStyle/>
                    <a:p>
                      <a:pPr>
                        <a:buFont typeface="Arial" pitchFamily="34" charset="0"/>
                        <a:buNone/>
                      </a:pPr>
                      <a:endParaRPr lang="da-DK" dirty="0"/>
                    </a:p>
                  </a:txBody>
                  <a:tcPr/>
                </a:tc>
                <a:tc>
                  <a:txBody>
                    <a:bodyPr/>
                    <a:lstStyle/>
                    <a:p>
                      <a:endParaRPr lang="da-DK"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079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2142" y="719607"/>
            <a:ext cx="11046690" cy="763399"/>
          </a:xfrm>
        </p:spPr>
        <p:txBody>
          <a:bodyPr>
            <a:noAutofit/>
          </a:bodyPr>
          <a:lstStyle/>
          <a:p>
            <a:r>
              <a:rPr lang="da-DK" sz="2800"/>
              <a:t>SPV-OPGAVER HOS DEN NYOPEREREDE PATIENT</a:t>
            </a:r>
            <a:br>
              <a:rPr lang="da-DK" sz="2800"/>
            </a:br>
            <a:endParaRPr lang="da-DK" sz="2800"/>
          </a:p>
        </p:txBody>
      </p:sp>
      <p:sp>
        <p:nvSpPr>
          <p:cNvPr id="4" name="Undertitel 3"/>
          <p:cNvSpPr>
            <a:spLocks noGrp="1"/>
          </p:cNvSpPr>
          <p:nvPr>
            <p:ph type="subTitle" idx="1"/>
          </p:nvPr>
        </p:nvSpPr>
        <p:spPr>
          <a:xfrm>
            <a:off x="492142" y="1703221"/>
            <a:ext cx="11215954" cy="783305"/>
          </a:xfrm>
        </p:spPr>
        <p:txBody>
          <a:bodyPr vert="horz" lIns="0" tIns="0" rIns="0" bIns="0" rtlCol="0" anchor="t">
            <a:normAutofit/>
          </a:bodyPr>
          <a:lstStyle/>
          <a:p>
            <a:pPr marL="285750" indent="-285750" algn="l"/>
            <a:endParaRPr lang="da-DK" sz="1100"/>
          </a:p>
          <a:p>
            <a:pPr marL="285750" indent="-285750" algn="l">
              <a:buFont typeface="Arial" panose="020B0604020202020204" pitchFamily="34" charset="0"/>
              <a:buChar char="•"/>
            </a:pPr>
            <a:r>
              <a:rPr lang="da-DK"/>
              <a:t>Måle vitale værdier. </a:t>
            </a:r>
            <a:r>
              <a:rPr lang="da-DK">
                <a:solidFill>
                  <a:srgbClr val="0070C0"/>
                </a:solidFill>
              </a:rPr>
              <a:t>Hvad kan ændringer være tegn på? </a:t>
            </a:r>
          </a:p>
          <a:p>
            <a:pPr marL="285750" indent="-285750" algn="l">
              <a:buFont typeface="Arial" panose="020B0604020202020204" pitchFamily="34" charset="0"/>
              <a:buChar char="•"/>
            </a:pPr>
            <a:endParaRPr lang="da-DK" sz="800"/>
          </a:p>
        </p:txBody>
      </p:sp>
      <p:sp>
        <p:nvSpPr>
          <p:cNvPr id="11" name="Tekstfelt 10"/>
          <p:cNvSpPr txBox="1"/>
          <p:nvPr/>
        </p:nvSpPr>
        <p:spPr>
          <a:xfrm>
            <a:off x="8303316" y="3256753"/>
            <a:ext cx="3408305" cy="2308324"/>
          </a:xfrm>
          <a:prstGeom prst="rect">
            <a:avLst/>
          </a:prstGeom>
          <a:noFill/>
        </p:spPr>
        <p:txBody>
          <a:bodyPr wrap="none" lIns="91440" tIns="45720" rIns="91440" bIns="45720" rtlCol="0" anchor="t">
            <a:spAutoFit/>
          </a:bodyPr>
          <a:lstStyle/>
          <a:p>
            <a:pPr marL="342900" indent="-342900">
              <a:buFont typeface="Arial" panose="020B0604020202020204" pitchFamily="34" charset="0"/>
              <a:buChar char="•"/>
            </a:pPr>
            <a:r>
              <a:rPr lang="da-DK" sz="2400" dirty="0"/>
              <a:t>BT</a:t>
            </a:r>
          </a:p>
          <a:p>
            <a:pPr marL="342900" indent="-342900">
              <a:buFont typeface="Arial" panose="020B0604020202020204" pitchFamily="34" charset="0"/>
              <a:buChar char="•"/>
            </a:pPr>
            <a:r>
              <a:rPr lang="da-DK" sz="2400" dirty="0"/>
              <a:t>Puls</a:t>
            </a:r>
          </a:p>
          <a:p>
            <a:pPr marL="342900" indent="-342900">
              <a:buFont typeface="Arial" panose="020B0604020202020204" pitchFamily="34" charset="0"/>
              <a:buChar char="•"/>
            </a:pPr>
            <a:r>
              <a:rPr lang="da-DK" sz="2400" dirty="0"/>
              <a:t>Saturation</a:t>
            </a:r>
          </a:p>
          <a:p>
            <a:pPr marL="342900" indent="-342900">
              <a:buFont typeface="Arial" panose="020B0604020202020204" pitchFamily="34" charset="0"/>
              <a:buChar char="•"/>
            </a:pPr>
            <a:r>
              <a:rPr lang="da-DK" sz="2400" dirty="0"/>
              <a:t>Respirationsfrekvens</a:t>
            </a:r>
          </a:p>
          <a:p>
            <a:pPr marL="342900" indent="-342900">
              <a:buFont typeface="Arial" panose="020B0604020202020204" pitchFamily="34" charset="0"/>
              <a:buChar char="•"/>
            </a:pPr>
            <a:r>
              <a:rPr lang="da-DK" sz="2400" dirty="0">
                <a:ea typeface="+mn-lt"/>
                <a:cs typeface="+mn-lt"/>
              </a:rPr>
              <a:t>GCS</a:t>
            </a:r>
          </a:p>
          <a:p>
            <a:pPr marL="342900" indent="-342900">
              <a:buFont typeface="Arial" panose="020B0604020202020204" pitchFamily="34" charset="0"/>
              <a:buChar char="•"/>
            </a:pPr>
            <a:r>
              <a:rPr lang="da-DK" sz="2400" dirty="0"/>
              <a:t>Temperatur</a:t>
            </a:r>
            <a:endParaRPr lang="da-DK" dirty="0"/>
          </a:p>
        </p:txBody>
      </p:sp>
      <p:pic>
        <p:nvPicPr>
          <p:cNvPr id="8" name="Billede 7" descr="IMG ab q copy m.jpg"/>
          <p:cNvPicPr>
            <a:picLocks noChangeAspect="1"/>
          </p:cNvPicPr>
          <p:nvPr/>
        </p:nvPicPr>
        <p:blipFill>
          <a:blip r:embed="rId3" cstate="print"/>
          <a:stretch>
            <a:fillRect/>
          </a:stretch>
        </p:blipFill>
        <p:spPr>
          <a:xfrm>
            <a:off x="3187205" y="2706741"/>
            <a:ext cx="4040124" cy="3282696"/>
          </a:xfrm>
          <a:prstGeom prst="rect">
            <a:avLst/>
          </a:prstGeom>
        </p:spPr>
      </p:pic>
    </p:spTree>
    <p:extLst>
      <p:ext uri="{BB962C8B-B14F-4D97-AF65-F5344CB8AC3E}">
        <p14:creationId xmlns:p14="http://schemas.microsoft.com/office/powerpoint/2010/main" val="627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idx="1"/>
          </p:nvPr>
        </p:nvSpPr>
        <p:spPr>
          <a:xfrm>
            <a:off x="491137" y="1273630"/>
            <a:ext cx="11215954" cy="5341484"/>
          </a:xfrm>
        </p:spPr>
        <p:txBody>
          <a:bodyPr vert="horz" lIns="0" tIns="0" rIns="0" bIns="0" rtlCol="0" anchor="t">
            <a:normAutofit/>
          </a:bodyPr>
          <a:lstStyle/>
          <a:p>
            <a:pPr marL="285750" indent="-285750" algn="l"/>
            <a:r>
              <a:rPr lang="da-DK" sz="3400" b="1" dirty="0"/>
              <a:t>Feber</a:t>
            </a:r>
          </a:p>
          <a:p>
            <a:pPr marL="285750" indent="-285750" algn="l"/>
            <a:endParaRPr lang="da-DK" sz="1100" dirty="0"/>
          </a:p>
          <a:p>
            <a:pPr marL="285750" indent="-285750" algn="l">
              <a:buFont typeface="Arial" panose="020B0604020202020204" pitchFamily="34" charset="0"/>
              <a:buChar char="•"/>
            </a:pPr>
            <a:r>
              <a:rPr lang="da-DK" dirty="0"/>
              <a:t>Hvad er normal temperatur?</a:t>
            </a:r>
          </a:p>
          <a:p>
            <a:pPr marL="285750" indent="-285750" algn="l">
              <a:buFont typeface="Arial" panose="020B0604020202020204" pitchFamily="34" charset="0"/>
              <a:buChar char="•"/>
            </a:pPr>
            <a:endParaRPr lang="da-DK" sz="1000" dirty="0"/>
          </a:p>
          <a:p>
            <a:pPr marL="285750" indent="-285750" algn="l">
              <a:buFont typeface="Arial" panose="020B0604020202020204" pitchFamily="34" charset="0"/>
              <a:buChar char="•"/>
            </a:pPr>
            <a:r>
              <a:rPr lang="da-DK" dirty="0"/>
              <a:t>Hvorfor får man feber?</a:t>
            </a:r>
          </a:p>
          <a:p>
            <a:pPr marL="285750" indent="-285750" algn="l">
              <a:buFont typeface="Arial" panose="020B0604020202020204" pitchFamily="34" charset="0"/>
              <a:buChar char="•"/>
            </a:pPr>
            <a:endParaRPr lang="da-DK" sz="1100" dirty="0"/>
          </a:p>
          <a:p>
            <a:pPr marL="285750" indent="-285750" algn="l">
              <a:buFont typeface="Arial" panose="020B0604020202020204" pitchFamily="34" charset="0"/>
              <a:buChar char="•"/>
            </a:pPr>
            <a:r>
              <a:rPr lang="da-DK" dirty="0"/>
              <a:t>Hvordan ser en patient med feber ud?</a:t>
            </a:r>
          </a:p>
          <a:p>
            <a:pPr marL="285750" indent="-285750" algn="l">
              <a:buFont typeface="Arial" panose="020B0604020202020204" pitchFamily="34" charset="0"/>
              <a:buChar char="•"/>
            </a:pPr>
            <a:endParaRPr lang="da-DK" dirty="0"/>
          </a:p>
          <a:p>
            <a:pPr marL="285750" indent="-285750" algn="l">
              <a:buFont typeface="Arial" panose="020B0604020202020204" pitchFamily="34" charset="0"/>
              <a:buChar char="•"/>
            </a:pPr>
            <a:r>
              <a:rPr lang="da-DK" dirty="0"/>
              <a:t>Hvordan måler man temperatur?</a:t>
            </a:r>
          </a:p>
          <a:p>
            <a:pPr marL="285750" indent="-285750" algn="l">
              <a:buChar char="•"/>
            </a:pPr>
            <a:endParaRPr lang="da-DK" dirty="0"/>
          </a:p>
          <a:p>
            <a:pPr marL="285750" indent="-285750" algn="l">
              <a:buFont typeface="Arial" panose="020B0604020202020204" pitchFamily="34" charset="0"/>
              <a:buChar char="•"/>
            </a:pPr>
            <a:endParaRPr lang="da-DK" dirty="0"/>
          </a:p>
          <a:p>
            <a:pPr marL="285750" indent="-285750" algn="l">
              <a:buFont typeface="Arial" panose="020B0604020202020204" pitchFamily="34" charset="0"/>
              <a:buChar char="•"/>
            </a:pPr>
            <a:endParaRPr lang="da-DK" dirty="0"/>
          </a:p>
          <a:p>
            <a:pPr marL="285750" indent="-285750" algn="l">
              <a:buFont typeface="Arial" panose="020B0604020202020204" pitchFamily="34" charset="0"/>
              <a:buChar char="•"/>
            </a:pPr>
            <a:endParaRPr lang="da-DK" dirty="0"/>
          </a:p>
        </p:txBody>
      </p:sp>
      <p:pic>
        <p:nvPicPr>
          <p:cNvPr id="5" name="Picture 12" descr="https://encrypted-tbn2.gstatic.com/images?q=tbn:ANd9GcRyVaPWtlImMNgolzad5L7KzKtVDjfsI0U4OUpsVRERKtnvgm0VRA">
            <a:hlinkClick r:id="rId3"/>
          </p:cNvPr>
          <p:cNvPicPr>
            <a:picLocks noChangeAspect="1" noChangeArrowheads="1"/>
          </p:cNvPicPr>
          <p:nvPr/>
        </p:nvPicPr>
        <p:blipFill>
          <a:blip r:embed="rId4" cstate="print"/>
          <a:srcRect/>
          <a:stretch>
            <a:fillRect/>
          </a:stretch>
        </p:blipFill>
        <p:spPr bwMode="auto">
          <a:xfrm>
            <a:off x="8019212" y="4259547"/>
            <a:ext cx="2393050" cy="2124805"/>
          </a:xfrm>
          <a:prstGeom prst="rect">
            <a:avLst/>
          </a:prstGeom>
          <a:noFill/>
        </p:spPr>
      </p:pic>
      <p:sp>
        <p:nvSpPr>
          <p:cNvPr id="3" name="Tekstfelt 2"/>
          <p:cNvSpPr txBox="1"/>
          <p:nvPr/>
        </p:nvSpPr>
        <p:spPr>
          <a:xfrm>
            <a:off x="8019212" y="1960244"/>
            <a:ext cx="3689130" cy="1469729"/>
          </a:xfrm>
          <a:prstGeom prst="rect">
            <a:avLst/>
          </a:prstGeom>
          <a:solidFill>
            <a:srgbClr val="99CCFF"/>
          </a:solidFill>
          <a:ln>
            <a:solidFill>
              <a:schemeClr val="tx1"/>
            </a:solidFill>
          </a:ln>
        </p:spPr>
        <p:txBody>
          <a:bodyPr wrap="square" rtlCol="0">
            <a:spAutoFit/>
          </a:bodyPr>
          <a:lstStyle/>
          <a:p>
            <a:r>
              <a:rPr lang="da-DK" dirty="0"/>
              <a:t>Hypotermi: 	&lt; 36,5  ̊C</a:t>
            </a:r>
          </a:p>
          <a:p>
            <a:r>
              <a:rPr lang="da-DK" dirty="0"/>
              <a:t>Normalområde: 	36,5 – 37,5  ̊C </a:t>
            </a:r>
          </a:p>
          <a:p>
            <a:r>
              <a:rPr lang="da-DK" dirty="0"/>
              <a:t>Subfebril:	37,5 – 38,0  ̊C</a:t>
            </a:r>
          </a:p>
          <a:p>
            <a:r>
              <a:rPr lang="da-DK" dirty="0"/>
              <a:t>Febril: 		38.0 – 39,0  ̊C</a:t>
            </a:r>
          </a:p>
          <a:p>
            <a:r>
              <a:rPr lang="da-DK" dirty="0"/>
              <a:t>Højfebril: 	&gt; 39  ̊C</a:t>
            </a:r>
          </a:p>
        </p:txBody>
      </p:sp>
      <p:sp>
        <p:nvSpPr>
          <p:cNvPr id="7" name="Titel 1"/>
          <p:cNvSpPr>
            <a:spLocks noGrp="1"/>
          </p:cNvSpPr>
          <p:nvPr>
            <p:ph type="ctrTitle"/>
          </p:nvPr>
        </p:nvSpPr>
        <p:spPr>
          <a:xfrm>
            <a:off x="491137" y="473648"/>
            <a:ext cx="11005538" cy="799982"/>
          </a:xfrm>
        </p:spPr>
        <p:txBody>
          <a:bodyPr>
            <a:noAutofit/>
          </a:bodyPr>
          <a:lstStyle/>
          <a:p>
            <a:r>
              <a:rPr lang="da-DK" sz="2800"/>
              <a:t>Febrilia</a:t>
            </a:r>
          </a:p>
        </p:txBody>
      </p:sp>
    </p:spTree>
    <p:extLst>
      <p:ext uri="{BB962C8B-B14F-4D97-AF65-F5344CB8AC3E}">
        <p14:creationId xmlns:p14="http://schemas.microsoft.com/office/powerpoint/2010/main" val="6357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idx="1"/>
          </p:nvPr>
        </p:nvSpPr>
        <p:spPr>
          <a:xfrm>
            <a:off x="492142" y="1703221"/>
            <a:ext cx="11215954" cy="783305"/>
          </a:xfrm>
        </p:spPr>
        <p:txBody>
          <a:bodyPr>
            <a:normAutofit/>
          </a:bodyPr>
          <a:lstStyle/>
          <a:p>
            <a:pPr marL="285750" indent="-285750" algn="l"/>
            <a:endParaRPr lang="da-DK" sz="1100" dirty="0"/>
          </a:p>
          <a:p>
            <a:pPr marL="285750" indent="-285750" algn="l">
              <a:buFont typeface="Arial" panose="020B0604020202020204" pitchFamily="34" charset="0"/>
              <a:buChar char="•"/>
            </a:pPr>
            <a:r>
              <a:rPr lang="da-DK" dirty="0"/>
              <a:t>Tilse forbindingen og evt. dræn. </a:t>
            </a:r>
            <a:r>
              <a:rPr lang="da-DK" dirty="0">
                <a:solidFill>
                  <a:srgbClr val="0070C0"/>
                </a:solidFill>
              </a:rPr>
              <a:t>Hvad vil I kigge efter? </a:t>
            </a:r>
          </a:p>
          <a:p>
            <a:pPr marL="285750" indent="-285750" algn="l">
              <a:buFont typeface="Arial" panose="020B0604020202020204" pitchFamily="34" charset="0"/>
              <a:buChar char="•"/>
            </a:pPr>
            <a:endParaRPr lang="da-DK" sz="800" dirty="0"/>
          </a:p>
        </p:txBody>
      </p:sp>
      <p:pic>
        <p:nvPicPr>
          <p:cNvPr id="8" name="Billede 7" descr="fars nye kamere 097 r.jpg"/>
          <p:cNvPicPr>
            <a:picLocks noChangeAspect="1"/>
          </p:cNvPicPr>
          <p:nvPr/>
        </p:nvPicPr>
        <p:blipFill>
          <a:blip r:embed="rId3" cstate="print"/>
          <a:stretch>
            <a:fillRect/>
          </a:stretch>
        </p:blipFill>
        <p:spPr>
          <a:xfrm>
            <a:off x="8520737" y="934725"/>
            <a:ext cx="2140405" cy="1868235"/>
          </a:xfrm>
          <a:prstGeom prst="rect">
            <a:avLst/>
          </a:prstGeom>
          <a:ln>
            <a:solidFill>
              <a:schemeClr val="tx1"/>
            </a:solidFill>
          </a:ln>
        </p:spPr>
      </p:pic>
      <p:pic>
        <p:nvPicPr>
          <p:cNvPr id="12" name="Billede 11" descr="fars nye kamere 098 r.jpg"/>
          <p:cNvPicPr>
            <a:picLocks noChangeAspect="1"/>
          </p:cNvPicPr>
          <p:nvPr/>
        </p:nvPicPr>
        <p:blipFill>
          <a:blip r:embed="rId4" cstate="print"/>
          <a:stretch>
            <a:fillRect/>
          </a:stretch>
        </p:blipFill>
        <p:spPr>
          <a:xfrm>
            <a:off x="8520737" y="2935871"/>
            <a:ext cx="2140404" cy="1847174"/>
          </a:xfrm>
          <a:prstGeom prst="rect">
            <a:avLst/>
          </a:prstGeom>
          <a:ln>
            <a:solidFill>
              <a:schemeClr val="tx1"/>
            </a:solidFill>
          </a:ln>
        </p:spPr>
      </p:pic>
      <p:pic>
        <p:nvPicPr>
          <p:cNvPr id="13" name="Billede 12" descr="fars nye kamere 099 r.jpg"/>
          <p:cNvPicPr>
            <a:picLocks noChangeAspect="1"/>
          </p:cNvPicPr>
          <p:nvPr/>
        </p:nvPicPr>
        <p:blipFill>
          <a:blip r:embed="rId5" cstate="print"/>
          <a:stretch>
            <a:fillRect/>
          </a:stretch>
        </p:blipFill>
        <p:spPr>
          <a:xfrm>
            <a:off x="8520737" y="4915957"/>
            <a:ext cx="2140404" cy="1825478"/>
          </a:xfrm>
          <a:prstGeom prst="rect">
            <a:avLst/>
          </a:prstGeom>
          <a:ln>
            <a:solidFill>
              <a:schemeClr val="tx1"/>
            </a:solidFill>
          </a:ln>
        </p:spPr>
      </p:pic>
      <p:pic>
        <p:nvPicPr>
          <p:cNvPr id="14" name="Billede 13"/>
          <p:cNvPicPr>
            <a:picLocks noChangeAspect="1"/>
          </p:cNvPicPr>
          <p:nvPr/>
        </p:nvPicPr>
        <p:blipFill>
          <a:blip r:embed="rId6" cstate="print">
            <a:lum bright="8000"/>
          </a:blip>
          <a:stretch>
            <a:fillRect/>
          </a:stretch>
        </p:blipFill>
        <p:spPr>
          <a:xfrm>
            <a:off x="769586" y="3429001"/>
            <a:ext cx="2288029" cy="2826470"/>
          </a:xfrm>
          <a:prstGeom prst="rect">
            <a:avLst/>
          </a:prstGeom>
          <a:ln>
            <a:solidFill>
              <a:schemeClr val="tx1"/>
            </a:solidFill>
          </a:ln>
        </p:spPr>
      </p:pic>
      <p:sp>
        <p:nvSpPr>
          <p:cNvPr id="15" name="Titel 1"/>
          <p:cNvSpPr>
            <a:spLocks noGrp="1"/>
          </p:cNvSpPr>
          <p:nvPr>
            <p:ph type="ctrTitle"/>
          </p:nvPr>
        </p:nvSpPr>
        <p:spPr>
          <a:xfrm>
            <a:off x="576774" y="462622"/>
            <a:ext cx="11046690" cy="763399"/>
          </a:xfrm>
        </p:spPr>
        <p:txBody>
          <a:bodyPr>
            <a:noAutofit/>
          </a:bodyPr>
          <a:lstStyle/>
          <a:p>
            <a:r>
              <a:rPr lang="da-DK" sz="2800"/>
              <a:t>SPV-OPGAVER HOS DEN NYOPEREREDE PATIENT</a:t>
            </a:r>
            <a:br>
              <a:rPr lang="da-DK" sz="2800"/>
            </a:br>
            <a:endParaRPr lang="da-DK" sz="2800"/>
          </a:p>
        </p:txBody>
      </p:sp>
      <p:pic>
        <p:nvPicPr>
          <p:cNvPr id="11" name="Billede 10" descr="IMG ab q copy m.jpg"/>
          <p:cNvPicPr>
            <a:picLocks noChangeAspect="1"/>
          </p:cNvPicPr>
          <p:nvPr/>
        </p:nvPicPr>
        <p:blipFill>
          <a:blip r:embed="rId7" cstate="print"/>
          <a:stretch>
            <a:fillRect/>
          </a:stretch>
        </p:blipFill>
        <p:spPr>
          <a:xfrm>
            <a:off x="3806185" y="2720808"/>
            <a:ext cx="4040124" cy="3282696"/>
          </a:xfrm>
          <a:prstGeom prst="rect">
            <a:avLst/>
          </a:prstGeom>
        </p:spPr>
      </p:pic>
      <p:sp>
        <p:nvSpPr>
          <p:cNvPr id="2" name="Tekstfelt 1">
            <a:extLst>
              <a:ext uri="{FF2B5EF4-FFF2-40B4-BE49-F238E27FC236}">
                <a16:creationId xmlns:a16="http://schemas.microsoft.com/office/drawing/2014/main" id="{D5AF4521-4D35-8AD0-F148-D424C766E7E7}"/>
              </a:ext>
            </a:extLst>
          </p:cNvPr>
          <p:cNvSpPr txBox="1"/>
          <p:nvPr/>
        </p:nvSpPr>
        <p:spPr>
          <a:xfrm rot="1320000">
            <a:off x="52926" y="4694574"/>
            <a:ext cx="3938952" cy="369332"/>
          </a:xfrm>
          <a:prstGeom prst="rect">
            <a:avLst/>
          </a:prstGeom>
          <a:solidFill>
            <a:srgbClr val="99CCFF"/>
          </a:solidFill>
          <a:ln w="57150">
            <a:solidFill>
              <a:srgbClr val="4472C4"/>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800"/>
              </a:spcBef>
              <a:spcAft>
                <a:spcPts val="800"/>
              </a:spcAft>
            </a:pPr>
            <a:r>
              <a:rPr lang="da-DK" sz="2400" b="1">
                <a:solidFill>
                  <a:srgbClr val="3366FF"/>
                </a:solidFill>
                <a:latin typeface="Times New Roman"/>
              </a:rPr>
              <a:t>Lær det i virkeligheden!</a:t>
            </a:r>
            <a:endParaRPr lang="da-DK" sz="2400" b="1" err="1">
              <a:solidFill>
                <a:srgbClr val="3366FF"/>
              </a:solidFill>
              <a:latin typeface="Times New Roman"/>
            </a:endParaRPr>
          </a:p>
        </p:txBody>
      </p:sp>
    </p:spTree>
    <p:extLst>
      <p:ext uri="{BB962C8B-B14F-4D97-AF65-F5344CB8AC3E}">
        <p14:creationId xmlns:p14="http://schemas.microsoft.com/office/powerpoint/2010/main" val="282167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RN PowerPoint.potx" id="{EAEDA0C0-547F-4C80-9090-47C665EE1375}" vid="{1BC242F4-41DA-4C28-875F-9D6FA6471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121BCCA46B7249995439124EC0077D" ma:contentTypeVersion="19" ma:contentTypeDescription="Opret et nyt dokument." ma:contentTypeScope="" ma:versionID="c2566f90d166231c259f881391c0fa1d">
  <xsd:schema xmlns:xsd="http://www.w3.org/2001/XMLSchema" xmlns:xs="http://www.w3.org/2001/XMLSchema" xmlns:p="http://schemas.microsoft.com/office/2006/metadata/properties" xmlns:ns2="0db300c0-440c-4ab3-8c10-ca8b5e323166" xmlns:ns3="a0feabf3-1304-4811-9c1c-69b0ef933db8" targetNamespace="http://schemas.microsoft.com/office/2006/metadata/properties" ma:root="true" ma:fieldsID="3836daf09e6f9ff4c9d6717699c5cdee" ns2:_="" ns3:_="">
    <xsd:import namespace="0db300c0-440c-4ab3-8c10-ca8b5e323166"/>
    <xsd:import namespace="a0feabf3-1304-4811-9c1c-69b0ef933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300c0-440c-4ab3-8c10-ca8b5e3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feabf3-1304-4811-9c1c-69b0ef933db8"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571fc0b4-e27a-45dd-b5a7-73ce30edab7d}" ma:internalName="TaxCatchAll" ma:showField="CatchAllData" ma:web="a0feabf3-1304-4811-9c1c-69b0ef933d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eabf3-1304-4811-9c1c-69b0ef933db8" xsi:nil="true"/>
    <lcf76f155ced4ddcb4097134ff3c332f xmlns="0db300c0-440c-4ab3-8c10-ca8b5e323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2AFBD8-B088-4FA2-AD46-BFD93DAC5D84}"/>
</file>

<file path=customXml/itemProps2.xml><?xml version="1.0" encoding="utf-8"?>
<ds:datastoreItem xmlns:ds="http://schemas.openxmlformats.org/officeDocument/2006/customXml" ds:itemID="{A8D95D3D-F8DA-41B8-B382-1BD07741BBE2}"/>
</file>

<file path=customXml/itemProps3.xml><?xml version="1.0" encoding="utf-8"?>
<ds:datastoreItem xmlns:ds="http://schemas.openxmlformats.org/officeDocument/2006/customXml" ds:itemID="{4DB219B2-7E7F-414E-B7CB-A85A3BF11192}"/>
</file>

<file path=docProps/app.xml><?xml version="1.0" encoding="utf-8"?>
<Properties xmlns="http://schemas.openxmlformats.org/officeDocument/2006/extended-properties" xmlns:vt="http://schemas.openxmlformats.org/officeDocument/2006/docPropsVTypes">
  <Template>RN PowerPoint</Template>
  <TotalTime>17</TotalTime>
  <Words>1839</Words>
  <Application>Microsoft Macintosh PowerPoint</Application>
  <PresentationFormat>Widescreen</PresentationFormat>
  <Paragraphs>266</Paragraphs>
  <Slides>14</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Arial Narrow</vt:lpstr>
      <vt:lpstr>Arial,Sans-Serif</vt:lpstr>
      <vt:lpstr>Calibri</vt:lpstr>
      <vt:lpstr>Times New Roman</vt:lpstr>
      <vt:lpstr>Blank</vt:lpstr>
      <vt:lpstr>Pleje og observation af den nyopererede patient</vt:lpstr>
      <vt:lpstr>Læringsmål for pleje og observation af  den nyopererede patient</vt:lpstr>
      <vt:lpstr>CASE - RAPPORTEN</vt:lpstr>
      <vt:lpstr>PowerPoint-præsentation</vt:lpstr>
      <vt:lpstr>Hvilke behovsområder/problemer har patienten –  dels ud fra rapporten dels ud fra videoen?</vt:lpstr>
      <vt:lpstr>BEHOVSOMRÅDER</vt:lpstr>
      <vt:lpstr>SPV-OPGAVER HOS DEN NYOPEREREDE PATIENT </vt:lpstr>
      <vt:lpstr>Febrilia</vt:lpstr>
      <vt:lpstr>SPV-OPGAVER HOS DEN NYOPEREREDE PATIENT </vt:lpstr>
      <vt:lpstr>Smerter </vt:lpstr>
      <vt:lpstr>SPV-OPGAVER HOS DEN NYOPEREREDE PATIENT </vt:lpstr>
      <vt:lpstr>MORFIN Virkning / Bivirkning</vt:lpstr>
      <vt:lpstr>Repetition af SPV-OPGAVEr hos den nyopererede patient</vt:lpstr>
      <vt:lpstr>OVERLEVERING AF RAPPORT</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Anja Aase Pors / Region Nordjylland</dc:creator>
  <cp:lastModifiedBy>Mathilde Sofie Danielsen</cp:lastModifiedBy>
  <cp:revision>46</cp:revision>
  <cp:lastPrinted>2016-04-21T06:30:30Z</cp:lastPrinted>
  <dcterms:created xsi:type="dcterms:W3CDTF">2017-01-13T12:23:55Z</dcterms:created>
  <dcterms:modified xsi:type="dcterms:W3CDTF">2025-08-14T11:21:15Z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Standard</vt:lpwstr>
  </property>
  <property fmtid="{D5CDD505-2E9C-101B-9397-08002B2CF9AE}" pid="7" name="SD_UserprofileName">
    <vt:lpwstr>ku</vt:lpwstr>
  </property>
  <property fmtid="{D5CDD505-2E9C-101B-9397-08002B2CF9AE}" pid="8" name="SD_OFF_ID">
    <vt:lpwstr>32</vt:lpwstr>
  </property>
  <property fmtid="{D5CDD505-2E9C-101B-9397-08002B2CF9AE}" pid="9" name="CurrentOfficeID">
    <vt:lpwstr>32</vt:lpwstr>
  </property>
  <property fmtid="{D5CDD505-2E9C-101B-9397-08002B2CF9AE}" pid="10" name="SD_OFF_DisplayName">
    <vt:lpwstr>Region Nordjylland</vt:lpwstr>
  </property>
  <property fmtid="{D5CDD505-2E9C-101B-9397-08002B2CF9AE}" pid="11" name="SD_OFF_Institute">
    <vt:lpwstr>Region Nordjylland</vt:lpwstr>
  </property>
  <property fmtid="{D5CDD505-2E9C-101B-9397-08002B2CF9AE}" pid="12" name="SD_OFF_MandatoryDepartment">
    <vt:lpwstr>Økonomi</vt:lpwstr>
  </property>
  <property fmtid="{D5CDD505-2E9C-101B-9397-08002B2CF9AE}" pid="13" name="SD_OFF_MandatoryDepartment_en-GB">
    <vt:lpwstr>Economy</vt:lpwstr>
  </property>
  <property fmtid="{D5CDD505-2E9C-101B-9397-08002B2CF9AE}" pid="14" name="SD_OFF_ColorDefinition">
    <vt:lpwstr>Red</vt:lpwstr>
  </property>
  <property fmtid="{D5CDD505-2E9C-101B-9397-08002B2CF9AE}" pid="15" name="SD_OFF_LogoFileName">
    <vt:lpwstr>RegionNordjylland</vt:lpwstr>
  </property>
  <property fmtid="{D5CDD505-2E9C-101B-9397-08002B2CF9AE}" pid="16" name="LastCompletedArtworkDefinition">
    <vt:lpwstr>RegionN</vt:lpwstr>
  </property>
  <property fmtid="{D5CDD505-2E9C-101B-9397-08002B2CF9AE}" pid="17" name="LastColorSetFilter">
    <vt:lpwstr>RedWhite*</vt:lpwstr>
  </property>
  <property fmtid="{D5CDD505-2E9C-101B-9397-08002B2CF9AE}" pid="18" name="ColorDefinition">
    <vt:lpwstr>Red</vt:lpwstr>
  </property>
  <property fmtid="{D5CDD505-2E9C-101B-9397-08002B2CF9AE}" pid="19" name="USR_Name">
    <vt:lpwstr>Tanja Weikop</vt:lpwstr>
  </property>
  <property fmtid="{D5CDD505-2E9C-101B-9397-08002B2CF9AE}" pid="20" name="USR_Title">
    <vt:lpwstr/>
  </property>
  <property fmtid="{D5CDD505-2E9C-101B-9397-08002B2CF9AE}" pid="21" name="USR_DirectPhone">
    <vt:lpwstr/>
  </property>
  <property fmtid="{D5CDD505-2E9C-101B-9397-08002B2CF9AE}" pid="22" name="USR_Email">
    <vt:lpwstr/>
  </property>
  <property fmtid="{D5CDD505-2E9C-101B-9397-08002B2CF9AE}" pid="23" name="USR_Department">
    <vt:lpwstr>Økonomi</vt:lpwstr>
  </property>
  <property fmtid="{D5CDD505-2E9C-101B-9397-08002B2CF9AE}" pid="24" name="USR_Speciality">
    <vt:lpwstr/>
  </property>
  <property fmtid="{D5CDD505-2E9C-101B-9397-08002B2CF9AE}" pid="25" name="USR_Unit">
    <vt:lpwstr/>
  </property>
  <property fmtid="{D5CDD505-2E9C-101B-9397-08002B2CF9AE}" pid="26" name="USR_AddressOne">
    <vt:lpwstr/>
  </property>
  <property fmtid="{D5CDD505-2E9C-101B-9397-08002B2CF9AE}" pid="27" name="USR_AddressTwo">
    <vt:lpwstr/>
  </property>
  <property fmtid="{D5CDD505-2E9C-101B-9397-08002B2CF9AE}" pid="28" name="USR_AddressThree">
    <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USR_Signature1">
    <vt:lpwstr>jhgvuiv</vt:lpwstr>
  </property>
  <property fmtid="{D5CDD505-2E9C-101B-9397-08002B2CF9AE}" pid="33" name="USR_SignatureTitle1">
    <vt:lpwstr/>
  </property>
  <property fmtid="{D5CDD505-2E9C-101B-9397-08002B2CF9AE}" pid="34" name="DocumentInfoFinished">
    <vt:lpwstr>True</vt:lpwstr>
  </property>
  <property fmtid="{D5CDD505-2E9C-101B-9397-08002B2CF9AE}" pid="35" name="SD_DocumentLanguage">
    <vt:lpwstr>da-DK</vt:lpwstr>
  </property>
  <property fmtid="{D5CDD505-2E9C-101B-9397-08002B2CF9AE}" pid="36" name="ColorExtensionSet">
    <vt:lpwstr>73</vt:lpwstr>
  </property>
  <property fmtid="{D5CDD505-2E9C-101B-9397-08002B2CF9AE}" pid="37" name="ContentTypeId">
    <vt:lpwstr>0x01010051121BCCA46B7249995439124EC0077D</vt:lpwstr>
  </property>
</Properties>
</file>