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authors.xml" ContentType="application/vnd.ms-powerpoint.authors+xml"/>
  <Override PartName="/ppt/comments/modernComment_140_1E8828DF.xml" ContentType="application/vnd.ms-powerpoint.comments+xml"/>
  <Override PartName="/ppt/comments/modernComment_13D_AF1FB951.xml" ContentType="application/vnd.ms-powerpoint.comments+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docProps/custom.xml" ContentType="application/vnd.openxmlformats-officedocument.custom-properties+xml"/>
  <Override PartName="/ppt/tags/tag2.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78" r:id="rId3"/>
    <p:sldId id="319" r:id="rId4"/>
    <p:sldId id="318" r:id="rId5"/>
    <p:sldId id="295" r:id="rId6"/>
    <p:sldId id="296" r:id="rId7"/>
    <p:sldId id="297" r:id="rId8"/>
    <p:sldId id="298" r:id="rId9"/>
    <p:sldId id="299" r:id="rId10"/>
    <p:sldId id="300" r:id="rId11"/>
    <p:sldId id="301" r:id="rId12"/>
    <p:sldId id="323" r:id="rId13"/>
    <p:sldId id="316" r:id="rId14"/>
    <p:sldId id="317" r:id="rId15"/>
    <p:sldId id="320" r:id="rId16"/>
    <p:sldId id="321"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1EF46A-13D8-99FC-17D8-C94FA6A6335C}" name="Gustav Holck Normann" initials="GN" userId="S::g.normann@rn.dk::793d8ec2-15d8-477f-8cf8-5ef4138fe87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9CCFF"/>
    <a:srgbClr val="CCFF66"/>
    <a:srgbClr val="33CCFF"/>
    <a:srgbClr val="6699FF"/>
    <a:srgbClr val="33CCCC"/>
    <a:srgbClr val="66CCFF"/>
    <a:srgbClr val="00CC99"/>
    <a:srgbClr val="9FB80C"/>
    <a:srgbClr val="8D98A1"/>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280DC-F351-71FF-938A-BC1EEDAB2A55}" v="9" dt="2023-02-21T10:42:01.958"/>
    <p1510:client id="{242129BE-7B8C-1BF6-914A-76DF00588118}" v="18" dt="2023-04-06T14:49:20.657"/>
    <p1510:client id="{26A36166-1FD4-6E33-3D6E-781E1F0FEB23}" v="13" dt="2023-03-26T10:09:35.567"/>
    <p1510:client id="{6ECD7FFF-CB5F-3705-305D-E1859D89B06F}" v="7" dt="2023-02-21T12:03:38.044"/>
    <p1510:client id="{7875C365-F771-3142-B21D-2D9050941119}" v="51" dt="2023-03-26T10:27:49.257"/>
    <p1510:client id="{7E3332DF-6B5E-E827-3471-EAF12260E5D8}" v="5" dt="2023-02-21T12:51:04.566"/>
    <p1510:client id="{A2506C1F-2189-39DE-4E44-232A84F4051D}" v="352" dt="2023-03-18T18:40:49.036"/>
    <p1510:client id="{B3408F1E-283E-185B-A4F6-18732EC4CD50}" v="1" dt="2023-03-26T10:58:45.141"/>
    <p1510:client id="{F7789E38-8504-ED4F-6B7E-0FCB529462F3}" v="242" dt="2023-03-18T18:10:02.929"/>
    <p1510:client id="{FED63232-5C89-6609-3454-FB9B882F8715}" v="21" dt="2023-04-06T14:47:46.54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9"/>
    <p:restoredTop sz="82362"/>
  </p:normalViewPr>
  <p:slideViewPr>
    <p:cSldViewPr snapToGrid="0">
      <p:cViewPr varScale="1">
        <p:scale>
          <a:sx n="86" d="100"/>
          <a:sy n="86" d="100"/>
        </p:scale>
        <p:origin x="1896" y="20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Mæng Tjørnehøj" userId="S::s.maeng@rn.dk::f3f0de39-2f2c-4442-913c-3ece5b133585" providerId="AD" clId="Web-{FED63232-5C89-6609-3454-FB9B882F8715}"/>
    <pc:docChg chg="modSld">
      <pc:chgData name="Simon Mæng Tjørnehøj" userId="S::s.maeng@rn.dk::f3f0de39-2f2c-4442-913c-3ece5b133585" providerId="AD" clId="Web-{FED63232-5C89-6609-3454-FB9B882F8715}" dt="2023-04-06T14:47:44.498" v="6"/>
      <pc:docMkLst>
        <pc:docMk/>
      </pc:docMkLst>
      <pc:sldChg chg="modSp">
        <pc:chgData name="Simon Mæng Tjørnehøj" userId="S::s.maeng@rn.dk::f3f0de39-2f2c-4442-913c-3ece5b133585" providerId="AD" clId="Web-{FED63232-5C89-6609-3454-FB9B882F8715}" dt="2023-04-06T14:47:44.498" v="6"/>
        <pc:sldMkLst>
          <pc:docMk/>
          <pc:sldMk cId="662526535" sldId="296"/>
        </pc:sldMkLst>
        <pc:graphicFrameChg chg="mod modGraphic">
          <ac:chgData name="Simon Mæng Tjørnehøj" userId="S::s.maeng@rn.dk::f3f0de39-2f2c-4442-913c-3ece5b133585" providerId="AD" clId="Web-{FED63232-5C89-6609-3454-FB9B882F8715}" dt="2023-04-06T14:47:44.498" v="6"/>
          <ac:graphicFrameMkLst>
            <pc:docMk/>
            <pc:sldMk cId="662526535" sldId="296"/>
            <ac:graphicFrameMk id="9" creationId="{00000000-0000-0000-0000-000000000000}"/>
          </ac:graphicFrameMkLst>
        </pc:graphicFrameChg>
        <pc:picChg chg="mod">
          <ac:chgData name="Simon Mæng Tjørnehøj" userId="S::s.maeng@rn.dk::f3f0de39-2f2c-4442-913c-3ece5b133585" providerId="AD" clId="Web-{FED63232-5C89-6609-3454-FB9B882F8715}" dt="2023-04-06T14:47:38.530" v="4" actId="1076"/>
          <ac:picMkLst>
            <pc:docMk/>
            <pc:sldMk cId="662526535" sldId="296"/>
            <ac:picMk id="10" creationId="{00000000-0000-0000-0000-000000000000}"/>
          </ac:picMkLst>
        </pc:picChg>
        <pc:picChg chg="mod">
          <ac:chgData name="Simon Mæng Tjørnehøj" userId="S::s.maeng@rn.dk::f3f0de39-2f2c-4442-913c-3ece5b133585" providerId="AD" clId="Web-{FED63232-5C89-6609-3454-FB9B882F8715}" dt="2023-04-06T14:47:36.827" v="3" actId="1076"/>
          <ac:picMkLst>
            <pc:docMk/>
            <pc:sldMk cId="662526535" sldId="296"/>
            <ac:picMk id="11" creationId="{00000000-0000-0000-0000-000000000000}"/>
          </ac:picMkLst>
        </pc:picChg>
      </pc:sldChg>
    </pc:docChg>
  </pc:docChgLst>
  <pc:docChgLst>
    <pc:chgData name="Gustav Holck Normann" userId="S::g.normann@rn.dk::793d8ec2-15d8-477f-8cf8-5ef4138fe873" providerId="AD" clId="Web-{1C3280DC-F351-71FF-938A-BC1EEDAB2A55}"/>
    <pc:docChg chg="modSld">
      <pc:chgData name="Gustav Holck Normann" userId="S::g.normann@rn.dk::793d8ec2-15d8-477f-8cf8-5ef4138fe873" providerId="AD" clId="Web-{1C3280DC-F351-71FF-938A-BC1EEDAB2A55}" dt="2023-02-21T10:42:14.803" v="235"/>
      <pc:docMkLst>
        <pc:docMk/>
      </pc:docMkLst>
      <pc:sldChg chg="modNotes">
        <pc:chgData name="Gustav Holck Normann" userId="S::g.normann@rn.dk::793d8ec2-15d8-477f-8cf8-5ef4138fe873" providerId="AD" clId="Web-{1C3280DC-F351-71FF-938A-BC1EEDAB2A55}" dt="2023-02-21T10:37:49.129" v="47"/>
        <pc:sldMkLst>
          <pc:docMk/>
          <pc:sldMk cId="3387225405" sldId="284"/>
        </pc:sldMkLst>
      </pc:sldChg>
      <pc:sldChg chg="modNotes">
        <pc:chgData name="Gustav Holck Normann" userId="S::g.normann@rn.dk::793d8ec2-15d8-477f-8cf8-5ef4138fe873" providerId="AD" clId="Web-{1C3280DC-F351-71FF-938A-BC1EEDAB2A55}" dt="2023-02-21T10:37:58.301" v="53"/>
        <pc:sldMkLst>
          <pc:docMk/>
          <pc:sldMk cId="2000378974" sldId="285"/>
        </pc:sldMkLst>
      </pc:sldChg>
      <pc:sldChg chg="modNotes">
        <pc:chgData name="Gustav Holck Normann" userId="S::g.normann@rn.dk::793d8ec2-15d8-477f-8cf8-5ef4138fe873" providerId="AD" clId="Web-{1C3280DC-F351-71FF-938A-BC1EEDAB2A55}" dt="2023-02-21T10:39:43.464" v="124"/>
        <pc:sldMkLst>
          <pc:docMk/>
          <pc:sldMk cId="856295443" sldId="286"/>
        </pc:sldMkLst>
      </pc:sldChg>
      <pc:sldChg chg="modNotes">
        <pc:chgData name="Gustav Holck Normann" userId="S::g.normann@rn.dk::793d8ec2-15d8-477f-8cf8-5ef4138fe873" providerId="AD" clId="Web-{1C3280DC-F351-71FF-938A-BC1EEDAB2A55}" dt="2023-02-21T10:40:53.422" v="162"/>
        <pc:sldMkLst>
          <pc:docMk/>
          <pc:sldMk cId="1257888717" sldId="290"/>
        </pc:sldMkLst>
      </pc:sldChg>
      <pc:sldChg chg="modNotes">
        <pc:chgData name="Gustav Holck Normann" userId="S::g.normann@rn.dk::793d8ec2-15d8-477f-8cf8-5ef4138fe873" providerId="AD" clId="Web-{1C3280DC-F351-71FF-938A-BC1EEDAB2A55}" dt="2023-02-21T10:42:01.333" v="214"/>
        <pc:sldMkLst>
          <pc:docMk/>
          <pc:sldMk cId="46718889" sldId="301"/>
        </pc:sldMkLst>
      </pc:sldChg>
      <pc:sldChg chg="modNotes">
        <pc:chgData name="Gustav Holck Normann" userId="S::g.normann@rn.dk::793d8ec2-15d8-477f-8cf8-5ef4138fe873" providerId="AD" clId="Web-{1C3280DC-F351-71FF-938A-BC1EEDAB2A55}" dt="2023-02-21T10:42:14.803" v="235"/>
        <pc:sldMkLst>
          <pc:docMk/>
          <pc:sldMk cId="803013205" sldId="302"/>
        </pc:sldMkLst>
      </pc:sldChg>
      <pc:sldChg chg="modNotes">
        <pc:chgData name="Gustav Holck Normann" userId="S::g.normann@rn.dk::793d8ec2-15d8-477f-8cf8-5ef4138fe873" providerId="AD" clId="Web-{1C3280DC-F351-71FF-938A-BC1EEDAB2A55}" dt="2023-02-21T10:38:31.147" v="89"/>
        <pc:sldMkLst>
          <pc:docMk/>
          <pc:sldMk cId="38474036" sldId="309"/>
        </pc:sldMkLst>
      </pc:sldChg>
      <pc:sldChg chg="modNotes">
        <pc:chgData name="Gustav Holck Normann" userId="S::g.normann@rn.dk::793d8ec2-15d8-477f-8cf8-5ef4138fe873" providerId="AD" clId="Web-{1C3280DC-F351-71FF-938A-BC1EEDAB2A55}" dt="2023-02-21T10:38:08.958" v="58"/>
        <pc:sldMkLst>
          <pc:docMk/>
          <pc:sldMk cId="3250442116" sldId="313"/>
        </pc:sldMkLst>
      </pc:sldChg>
      <pc:sldChg chg="modNotes">
        <pc:chgData name="Gustav Holck Normann" userId="S::g.normann@rn.dk::793d8ec2-15d8-477f-8cf8-5ef4138fe873" providerId="AD" clId="Web-{1C3280DC-F351-71FF-938A-BC1EEDAB2A55}" dt="2023-02-21T10:39:18.385" v="104"/>
        <pc:sldMkLst>
          <pc:docMk/>
          <pc:sldMk cId="1601004117" sldId="314"/>
        </pc:sldMkLst>
      </pc:sldChg>
      <pc:sldChg chg="modNotes">
        <pc:chgData name="Gustav Holck Normann" userId="S::g.normann@rn.dk::793d8ec2-15d8-477f-8cf8-5ef4138fe873" providerId="AD" clId="Web-{1C3280DC-F351-71FF-938A-BC1EEDAB2A55}" dt="2023-02-21T10:40:31.733" v="136"/>
        <pc:sldMkLst>
          <pc:docMk/>
          <pc:sldMk cId="2678582096" sldId="317"/>
        </pc:sldMkLst>
      </pc:sldChg>
    </pc:docChg>
  </pc:docChgLst>
  <pc:docChgLst>
    <pc:chgData name="Gustav Holck Normann" userId="S::g.normann@rn.dk::793d8ec2-15d8-477f-8cf8-5ef4138fe873" providerId="AD" clId="Web-{7875C365-F771-3142-B21D-2D9050941119}"/>
    <pc:docChg chg="addSld modSld">
      <pc:chgData name="Gustav Holck Normann" userId="S::g.normann@rn.dk::793d8ec2-15d8-477f-8cf8-5ef4138fe873" providerId="AD" clId="Web-{7875C365-F771-3142-B21D-2D9050941119}" dt="2023-03-26T10:27:49.257" v="47" actId="1076"/>
      <pc:docMkLst>
        <pc:docMk/>
      </pc:docMkLst>
      <pc:sldChg chg="delSp modSp add delAnim">
        <pc:chgData name="Gustav Holck Normann" userId="S::g.normann@rn.dk::793d8ec2-15d8-477f-8cf8-5ef4138fe873" providerId="AD" clId="Web-{7875C365-F771-3142-B21D-2D9050941119}" dt="2023-03-26T10:27:49.257" v="47" actId="1076"/>
        <pc:sldMkLst>
          <pc:docMk/>
          <pc:sldMk cId="866642960" sldId="323"/>
        </pc:sldMkLst>
        <pc:spChg chg="mod">
          <ac:chgData name="Gustav Holck Normann" userId="S::g.normann@rn.dk::793d8ec2-15d8-477f-8cf8-5ef4138fe873" providerId="AD" clId="Web-{7875C365-F771-3142-B21D-2D9050941119}" dt="2023-03-26T10:27:40.164" v="43" actId="1076"/>
          <ac:spMkLst>
            <pc:docMk/>
            <pc:sldMk cId="866642960" sldId="323"/>
            <ac:spMk id="9" creationId="{00000000-0000-0000-0000-000000000000}"/>
          </ac:spMkLst>
        </pc:spChg>
        <pc:spChg chg="mod">
          <ac:chgData name="Gustav Holck Normann" userId="S::g.normann@rn.dk::793d8ec2-15d8-477f-8cf8-5ef4138fe873" providerId="AD" clId="Web-{7875C365-F771-3142-B21D-2D9050941119}" dt="2023-03-26T10:27:46.304" v="46" actId="1076"/>
          <ac:spMkLst>
            <pc:docMk/>
            <pc:sldMk cId="866642960" sldId="323"/>
            <ac:spMk id="10" creationId="{00000000-0000-0000-0000-000000000000}"/>
          </ac:spMkLst>
        </pc:spChg>
        <pc:spChg chg="mod">
          <ac:chgData name="Gustav Holck Normann" userId="S::g.normann@rn.dk::793d8ec2-15d8-477f-8cf8-5ef4138fe873" providerId="AD" clId="Web-{7875C365-F771-3142-B21D-2D9050941119}" dt="2023-03-26T10:27:35.445" v="42" actId="1076"/>
          <ac:spMkLst>
            <pc:docMk/>
            <pc:sldMk cId="866642960" sldId="323"/>
            <ac:spMk id="12" creationId="{00000000-0000-0000-0000-000000000000}"/>
          </ac:spMkLst>
        </pc:spChg>
        <pc:spChg chg="mod">
          <ac:chgData name="Gustav Holck Normann" userId="S::g.normann@rn.dk::793d8ec2-15d8-477f-8cf8-5ef4138fe873" providerId="AD" clId="Web-{7875C365-F771-3142-B21D-2D9050941119}" dt="2023-03-26T10:27:49.257" v="47" actId="1076"/>
          <ac:spMkLst>
            <pc:docMk/>
            <pc:sldMk cId="866642960" sldId="323"/>
            <ac:spMk id="13" creationId="{00000000-0000-0000-0000-000000000000}"/>
          </ac:spMkLst>
        </pc:spChg>
        <pc:spChg chg="mod">
          <ac:chgData name="Gustav Holck Normann" userId="S::g.normann@rn.dk::793d8ec2-15d8-477f-8cf8-5ef4138fe873" providerId="AD" clId="Web-{7875C365-F771-3142-B21D-2D9050941119}" dt="2023-03-26T10:27:44.086" v="45" actId="1076"/>
          <ac:spMkLst>
            <pc:docMk/>
            <pc:sldMk cId="866642960" sldId="323"/>
            <ac:spMk id="14" creationId="{00000000-0000-0000-0000-000000000000}"/>
          </ac:spMkLst>
        </pc:spChg>
        <pc:spChg chg="del">
          <ac:chgData name="Gustav Holck Normann" userId="S::g.normann@rn.dk::793d8ec2-15d8-477f-8cf8-5ef4138fe873" providerId="AD" clId="Web-{7875C365-F771-3142-B21D-2D9050941119}" dt="2023-03-26T10:27:23.320" v="37"/>
          <ac:spMkLst>
            <pc:docMk/>
            <pc:sldMk cId="866642960" sldId="323"/>
            <ac:spMk id="15" creationId="{00000000-0000-0000-0000-000000000000}"/>
          </ac:spMkLst>
        </pc:spChg>
        <pc:spChg chg="del">
          <ac:chgData name="Gustav Holck Normann" userId="S::g.normann@rn.dk::793d8ec2-15d8-477f-8cf8-5ef4138fe873" providerId="AD" clId="Web-{7875C365-F771-3142-B21D-2D9050941119}" dt="2023-03-26T10:26:23.524" v="1"/>
          <ac:spMkLst>
            <pc:docMk/>
            <pc:sldMk cId="866642960" sldId="323"/>
            <ac:spMk id="22" creationId="{00000000-0000-0000-0000-000000000000}"/>
          </ac:spMkLst>
        </pc:spChg>
        <pc:picChg chg="del">
          <ac:chgData name="Gustav Holck Normann" userId="S::g.normann@rn.dk::793d8ec2-15d8-477f-8cf8-5ef4138fe873" providerId="AD" clId="Web-{7875C365-F771-3142-B21D-2D9050941119}" dt="2023-03-26T10:27:31.695" v="40"/>
          <ac:picMkLst>
            <pc:docMk/>
            <pc:sldMk cId="866642960" sldId="323"/>
            <ac:picMk id="2" creationId="{00000000-0000-0000-0000-000000000000}"/>
          </ac:picMkLst>
        </pc:picChg>
        <pc:picChg chg="del">
          <ac:chgData name="Gustav Holck Normann" userId="S::g.normann@rn.dk::793d8ec2-15d8-477f-8cf8-5ef4138fe873" providerId="AD" clId="Web-{7875C365-F771-3142-B21D-2D9050941119}" dt="2023-03-26T10:27:29.539" v="39"/>
          <ac:picMkLst>
            <pc:docMk/>
            <pc:sldMk cId="866642960" sldId="323"/>
            <ac:picMk id="3" creationId="{00000000-0000-0000-0000-000000000000}"/>
          </ac:picMkLst>
        </pc:picChg>
        <pc:picChg chg="mod">
          <ac:chgData name="Gustav Holck Normann" userId="S::g.normann@rn.dk::793d8ec2-15d8-477f-8cf8-5ef4138fe873" providerId="AD" clId="Web-{7875C365-F771-3142-B21D-2D9050941119}" dt="2023-03-26T10:27:33.258" v="41" actId="1076"/>
          <ac:picMkLst>
            <pc:docMk/>
            <pc:sldMk cId="866642960" sldId="323"/>
            <ac:picMk id="4" creationId="{00000000-0000-0000-0000-000000000000}"/>
          </ac:picMkLst>
        </pc:picChg>
        <pc:picChg chg="del">
          <ac:chgData name="Gustav Holck Normann" userId="S::g.normann@rn.dk::793d8ec2-15d8-477f-8cf8-5ef4138fe873" providerId="AD" clId="Web-{7875C365-F771-3142-B21D-2D9050941119}" dt="2023-03-26T10:26:23.524" v="2"/>
          <ac:picMkLst>
            <pc:docMk/>
            <pc:sldMk cId="866642960" sldId="323"/>
            <ac:picMk id="21" creationId="{00000000-0000-0000-0000-000000000000}"/>
          </ac:picMkLst>
        </pc:picChg>
      </pc:sldChg>
    </pc:docChg>
  </pc:docChgLst>
  <pc:docChgLst>
    <pc:chgData name="Gustav Holck Normann" userId="S::g.normann@rn.dk::793d8ec2-15d8-477f-8cf8-5ef4138fe873" providerId="AD" clId="Web-{26A36166-1FD4-6E33-3D6E-781E1F0FEB23}"/>
    <pc:docChg chg="delSld modSld">
      <pc:chgData name="Gustav Holck Normann" userId="S::g.normann@rn.dk::793d8ec2-15d8-477f-8cf8-5ef4138fe873" providerId="AD" clId="Web-{26A36166-1FD4-6E33-3D6E-781E1F0FEB23}" dt="2023-03-26T10:09:35.567" v="12"/>
      <pc:docMkLst>
        <pc:docMk/>
      </pc:docMkLst>
      <pc:sldChg chg="del">
        <pc:chgData name="Gustav Holck Normann" userId="S::g.normann@rn.dk::793d8ec2-15d8-477f-8cf8-5ef4138fe873" providerId="AD" clId="Web-{26A36166-1FD4-6E33-3D6E-781E1F0FEB23}" dt="2023-03-26T10:09:32.583" v="11"/>
        <pc:sldMkLst>
          <pc:docMk/>
          <pc:sldMk cId="369298927" sldId="311"/>
        </pc:sldMkLst>
      </pc:sldChg>
      <pc:sldChg chg="del">
        <pc:chgData name="Gustav Holck Normann" userId="S::g.normann@rn.dk::793d8ec2-15d8-477f-8cf8-5ef4138fe873" providerId="AD" clId="Web-{26A36166-1FD4-6E33-3D6E-781E1F0FEB23}" dt="2023-03-26T10:09:35.567" v="12"/>
        <pc:sldMkLst>
          <pc:docMk/>
          <pc:sldMk cId="2565109497" sldId="315"/>
        </pc:sldMkLst>
      </pc:sldChg>
      <pc:sldChg chg="modSp">
        <pc:chgData name="Gustav Holck Normann" userId="S::g.normann@rn.dk::793d8ec2-15d8-477f-8cf8-5ef4138fe873" providerId="AD" clId="Web-{26A36166-1FD4-6E33-3D6E-781E1F0FEB23}" dt="2023-03-26T10:08:44.270" v="7"/>
        <pc:sldMkLst>
          <pc:docMk/>
          <pc:sldMk cId="2938091857" sldId="317"/>
        </pc:sldMkLst>
        <pc:graphicFrameChg chg="mod modGraphic">
          <ac:chgData name="Gustav Holck Normann" userId="S::g.normann@rn.dk::793d8ec2-15d8-477f-8cf8-5ef4138fe873" providerId="AD" clId="Web-{26A36166-1FD4-6E33-3D6E-781E1F0FEB23}" dt="2023-03-26T10:08:44.270" v="7"/>
          <ac:graphicFrameMkLst>
            <pc:docMk/>
            <pc:sldMk cId="2938091857" sldId="317"/>
            <ac:graphicFrameMk id="10" creationId="{00000000-0000-0000-0000-000000000000}"/>
          </ac:graphicFrameMkLst>
        </pc:graphicFrameChg>
      </pc:sldChg>
      <pc:sldChg chg="modSp">
        <pc:chgData name="Gustav Holck Normann" userId="S::g.normann@rn.dk::793d8ec2-15d8-477f-8cf8-5ef4138fe873" providerId="AD" clId="Web-{26A36166-1FD4-6E33-3D6E-781E1F0FEB23}" dt="2023-03-26T10:09:18.661" v="10"/>
        <pc:sldMkLst>
          <pc:docMk/>
          <pc:sldMk cId="512239839" sldId="320"/>
        </pc:sldMkLst>
        <pc:graphicFrameChg chg="mod modGraphic">
          <ac:chgData name="Gustav Holck Normann" userId="S::g.normann@rn.dk::793d8ec2-15d8-477f-8cf8-5ef4138fe873" providerId="AD" clId="Web-{26A36166-1FD4-6E33-3D6E-781E1F0FEB23}" dt="2023-03-26T10:09:18.661" v="10"/>
          <ac:graphicFrameMkLst>
            <pc:docMk/>
            <pc:sldMk cId="512239839" sldId="320"/>
            <ac:graphicFrameMk id="2" creationId="{C8CF15BD-E025-BEC5-7740-C342C97DCE6A}"/>
          </ac:graphicFrameMkLst>
        </pc:graphicFrameChg>
      </pc:sldChg>
    </pc:docChg>
  </pc:docChgLst>
  <pc:docChgLst>
    <pc:chgData name="Gustav Holck Normann" userId="S::g.normann@rn.dk::793d8ec2-15d8-477f-8cf8-5ef4138fe873" providerId="AD" clId="Web-{A2506C1F-2189-39DE-4E44-232A84F4051D}"/>
    <pc:docChg chg="addSld delSld modSld sldOrd">
      <pc:chgData name="Gustav Holck Normann" userId="S::g.normann@rn.dk::793d8ec2-15d8-477f-8cf8-5ef4138fe873" providerId="AD" clId="Web-{A2506C1F-2189-39DE-4E44-232A84F4051D}" dt="2023-03-18T18:39:59.801" v="285"/>
      <pc:docMkLst>
        <pc:docMk/>
      </pc:docMkLst>
      <pc:sldChg chg="modSp">
        <pc:chgData name="Gustav Holck Normann" userId="S::g.normann@rn.dk::793d8ec2-15d8-477f-8cf8-5ef4138fe873" providerId="AD" clId="Web-{A2506C1F-2189-39DE-4E44-232A84F4051D}" dt="2023-03-18T18:25:16.618" v="83" actId="14100"/>
        <pc:sldMkLst>
          <pc:docMk/>
          <pc:sldMk cId="3945457900" sldId="295"/>
        </pc:sldMkLst>
        <pc:spChg chg="mod">
          <ac:chgData name="Gustav Holck Normann" userId="S::g.normann@rn.dk::793d8ec2-15d8-477f-8cf8-5ef4138fe873" providerId="AD" clId="Web-{A2506C1F-2189-39DE-4E44-232A84F4051D}" dt="2023-03-18T18:25:16.618" v="83" actId="14100"/>
          <ac:spMkLst>
            <pc:docMk/>
            <pc:sldMk cId="3945457900" sldId="295"/>
            <ac:spMk id="12" creationId="{00000000-0000-0000-0000-000000000000}"/>
          </ac:spMkLst>
        </pc:spChg>
      </pc:sldChg>
      <pc:sldChg chg="addSp delSp modSp mod setBg">
        <pc:chgData name="Gustav Holck Normann" userId="S::g.normann@rn.dk::793d8ec2-15d8-477f-8cf8-5ef4138fe873" providerId="AD" clId="Web-{A2506C1F-2189-39DE-4E44-232A84F4051D}" dt="2023-03-18T18:24:58.852" v="82"/>
        <pc:sldMkLst>
          <pc:docMk/>
          <pc:sldMk cId="1894611396" sldId="297"/>
        </pc:sldMkLst>
        <pc:spChg chg="mod">
          <ac:chgData name="Gustav Holck Normann" userId="S::g.normann@rn.dk::793d8ec2-15d8-477f-8cf8-5ef4138fe873" providerId="AD" clId="Web-{A2506C1F-2189-39DE-4E44-232A84F4051D}" dt="2023-03-18T18:24:58.852" v="82"/>
          <ac:spMkLst>
            <pc:docMk/>
            <pc:sldMk cId="1894611396" sldId="297"/>
            <ac:spMk id="2" creationId="{00000000-0000-0000-0000-000000000000}"/>
          </ac:spMkLst>
        </pc:spChg>
        <pc:spChg chg="mod">
          <ac:chgData name="Gustav Holck Normann" userId="S::g.normann@rn.dk::793d8ec2-15d8-477f-8cf8-5ef4138fe873" providerId="AD" clId="Web-{A2506C1F-2189-39DE-4E44-232A84F4051D}" dt="2023-03-18T18:24:58.852" v="82"/>
          <ac:spMkLst>
            <pc:docMk/>
            <pc:sldMk cId="1894611396" sldId="297"/>
            <ac:spMk id="4" creationId="{00000000-0000-0000-0000-000000000000}"/>
          </ac:spMkLst>
        </pc:spChg>
        <pc:spChg chg="add del">
          <ac:chgData name="Gustav Holck Normann" userId="S::g.normann@rn.dk::793d8ec2-15d8-477f-8cf8-5ef4138fe873" providerId="AD" clId="Web-{A2506C1F-2189-39DE-4E44-232A84F4051D}" dt="2023-03-18T18:24:42.946" v="78"/>
          <ac:spMkLst>
            <pc:docMk/>
            <pc:sldMk cId="1894611396" sldId="297"/>
            <ac:spMk id="13" creationId="{743AA782-23D1-4521-8CAD-47662984AA08}"/>
          </ac:spMkLst>
        </pc:spChg>
        <pc:spChg chg="add del">
          <ac:chgData name="Gustav Holck Normann" userId="S::g.normann@rn.dk::793d8ec2-15d8-477f-8cf8-5ef4138fe873" providerId="AD" clId="Web-{A2506C1F-2189-39DE-4E44-232A84F4051D}" dt="2023-03-18T18:24:42.946" v="78"/>
          <ac:spMkLst>
            <pc:docMk/>
            <pc:sldMk cId="1894611396" sldId="297"/>
            <ac:spMk id="15" creationId="{650D18FE-0824-4A46-B22C-A86B52E5780A}"/>
          </ac:spMkLst>
        </pc:spChg>
        <pc:spChg chg="add del">
          <ac:chgData name="Gustav Holck Normann" userId="S::g.normann@rn.dk::793d8ec2-15d8-477f-8cf8-5ef4138fe873" providerId="AD" clId="Web-{A2506C1F-2189-39DE-4E44-232A84F4051D}" dt="2023-03-18T18:24:45.555" v="80"/>
          <ac:spMkLst>
            <pc:docMk/>
            <pc:sldMk cId="1894611396" sldId="297"/>
            <ac:spMk id="17" creationId="{0E3596DD-156A-473E-9BB3-C6A29F7574E9}"/>
          </ac:spMkLst>
        </pc:spChg>
        <pc:spChg chg="add del">
          <ac:chgData name="Gustav Holck Normann" userId="S::g.normann@rn.dk::793d8ec2-15d8-477f-8cf8-5ef4138fe873" providerId="AD" clId="Web-{A2506C1F-2189-39DE-4E44-232A84F4051D}" dt="2023-03-18T18:24:45.555" v="80"/>
          <ac:spMkLst>
            <pc:docMk/>
            <pc:sldMk cId="1894611396" sldId="297"/>
            <ac:spMk id="18" creationId="{2C46C4D6-C474-4E92-B52E-944C1118F7B6}"/>
          </ac:spMkLst>
        </pc:spChg>
        <pc:spChg chg="add del">
          <ac:chgData name="Gustav Holck Normann" userId="S::g.normann@rn.dk::793d8ec2-15d8-477f-8cf8-5ef4138fe873" providerId="AD" clId="Web-{A2506C1F-2189-39DE-4E44-232A84F4051D}" dt="2023-03-18T18:24:58.852" v="82"/>
          <ac:spMkLst>
            <pc:docMk/>
            <pc:sldMk cId="1894611396" sldId="297"/>
            <ac:spMk id="22" creationId="{B6FACB3C-9069-4791-BC5C-0DB7CD19B853}"/>
          </ac:spMkLst>
        </pc:spChg>
        <pc:spChg chg="add del">
          <ac:chgData name="Gustav Holck Normann" userId="S::g.normann@rn.dk::793d8ec2-15d8-477f-8cf8-5ef4138fe873" providerId="AD" clId="Web-{A2506C1F-2189-39DE-4E44-232A84F4051D}" dt="2023-03-18T18:24:58.852" v="82"/>
          <ac:spMkLst>
            <pc:docMk/>
            <pc:sldMk cId="1894611396" sldId="297"/>
            <ac:spMk id="23" creationId="{71F2038E-D777-4B76-81DD-DD13EE91B9DD}"/>
          </ac:spMkLst>
        </pc:spChg>
        <pc:grpChg chg="add del">
          <ac:chgData name="Gustav Holck Normann" userId="S::g.normann@rn.dk::793d8ec2-15d8-477f-8cf8-5ef4138fe873" providerId="AD" clId="Web-{A2506C1F-2189-39DE-4E44-232A84F4051D}" dt="2023-03-18T18:24:58.852" v="82"/>
          <ac:grpSpMkLst>
            <pc:docMk/>
            <pc:sldMk cId="1894611396" sldId="297"/>
            <ac:grpSpMk id="24" creationId="{DD354807-230F-4402-B1B9-F733A8F1F190}"/>
          </ac:grpSpMkLst>
        </pc:grpChg>
        <pc:picChg chg="mod">
          <ac:chgData name="Gustav Holck Normann" userId="S::g.normann@rn.dk::793d8ec2-15d8-477f-8cf8-5ef4138fe873" providerId="AD" clId="Web-{A2506C1F-2189-39DE-4E44-232A84F4051D}" dt="2023-03-18T18:24:58.852" v="82"/>
          <ac:picMkLst>
            <pc:docMk/>
            <pc:sldMk cId="1894611396" sldId="297"/>
            <ac:picMk id="8" creationId="{00000000-0000-0000-0000-000000000000}"/>
          </ac:picMkLst>
        </pc:picChg>
      </pc:sldChg>
      <pc:sldChg chg="del">
        <pc:chgData name="Gustav Holck Normann" userId="S::g.normann@rn.dk::793d8ec2-15d8-477f-8cf8-5ef4138fe873" providerId="AD" clId="Web-{A2506C1F-2189-39DE-4E44-232A84F4051D}" dt="2023-03-18T18:36:17.341" v="228"/>
        <pc:sldMkLst>
          <pc:docMk/>
          <pc:sldMk cId="1480519850" sldId="304"/>
        </pc:sldMkLst>
      </pc:sldChg>
      <pc:sldChg chg="delCm">
        <pc:chgData name="Gustav Holck Normann" userId="S::g.normann@rn.dk::793d8ec2-15d8-477f-8cf8-5ef4138fe873" providerId="AD" clId="Web-{A2506C1F-2189-39DE-4E44-232A84F4051D}" dt="2023-03-18T18:36:23.748" v="229"/>
        <pc:sldMkLst>
          <pc:docMk/>
          <pc:sldMk cId="693486751" sldId="318"/>
        </pc:sldMkLst>
        <pc:extLst>
          <p:ext xmlns:p="http://schemas.openxmlformats.org/presentationml/2006/main" uri="{D6D511B9-2390-475A-947B-AFAB55BFBCF1}">
            <pc226:cmChg xmlns:pc226="http://schemas.microsoft.com/office/powerpoint/2022/06/main/command" chg="del">
              <pc226:chgData name="Gustav Holck Normann" userId="S::g.normann@rn.dk::793d8ec2-15d8-477f-8cf8-5ef4138fe873" providerId="AD" clId="Web-{A2506C1F-2189-39DE-4E44-232A84F4051D}" dt="2023-03-18T18:36:23.748" v="229"/>
              <pc2:cmMkLst xmlns:pc2="http://schemas.microsoft.com/office/powerpoint/2019/9/main/command">
                <pc:docMk/>
                <pc:sldMk cId="693486751" sldId="318"/>
                <pc2:cmMk id="{A24FCA68-8A49-483F-891E-78AEFF73B645}"/>
              </pc2:cmMkLst>
            </pc226:cmChg>
          </p:ext>
        </pc:extLst>
      </pc:sldChg>
      <pc:sldChg chg="addSp modSp mod setBg modCm">
        <pc:chgData name="Gustav Holck Normann" userId="S::g.normann@rn.dk::793d8ec2-15d8-477f-8cf8-5ef4138fe873" providerId="AD" clId="Web-{A2506C1F-2189-39DE-4E44-232A84F4051D}" dt="2023-03-18T18:24:27.508" v="76" actId="20577"/>
        <pc:sldMkLst>
          <pc:docMk/>
          <pc:sldMk cId="3589698185" sldId="319"/>
        </pc:sldMkLst>
        <pc:spChg chg="mod">
          <ac:chgData name="Gustav Holck Normann" userId="S::g.normann@rn.dk::793d8ec2-15d8-477f-8cf8-5ef4138fe873" providerId="AD" clId="Web-{A2506C1F-2189-39DE-4E44-232A84F4051D}" dt="2023-03-18T18:23:51.102" v="67"/>
          <ac:spMkLst>
            <pc:docMk/>
            <pc:sldMk cId="3589698185" sldId="319"/>
            <ac:spMk id="2" creationId="{00000000-0000-0000-0000-000000000000}"/>
          </ac:spMkLst>
        </pc:spChg>
        <pc:spChg chg="mod">
          <ac:chgData name="Gustav Holck Normann" userId="S::g.normann@rn.dk::793d8ec2-15d8-477f-8cf8-5ef4138fe873" providerId="AD" clId="Web-{A2506C1F-2189-39DE-4E44-232A84F4051D}" dt="2023-03-18T18:24:27.508" v="76" actId="20577"/>
          <ac:spMkLst>
            <pc:docMk/>
            <pc:sldMk cId="3589698185" sldId="319"/>
            <ac:spMk id="4" creationId="{00000000-0000-0000-0000-000000000000}"/>
          </ac:spMkLst>
        </pc:spChg>
        <pc:spChg chg="add">
          <ac:chgData name="Gustav Holck Normann" userId="S::g.normann@rn.dk::793d8ec2-15d8-477f-8cf8-5ef4138fe873" providerId="AD" clId="Web-{A2506C1F-2189-39DE-4E44-232A84F4051D}" dt="2023-03-18T18:23:51.102" v="67"/>
          <ac:spMkLst>
            <pc:docMk/>
            <pc:sldMk cId="3589698185" sldId="319"/>
            <ac:spMk id="6" creationId="{F13C74B1-5B17-4795-BED0-7140497B445A}"/>
          </ac:spMkLst>
        </pc:spChg>
        <pc:spChg chg="add">
          <ac:chgData name="Gustav Holck Normann" userId="S::g.normann@rn.dk::793d8ec2-15d8-477f-8cf8-5ef4138fe873" providerId="AD" clId="Web-{A2506C1F-2189-39DE-4E44-232A84F4051D}" dt="2023-03-18T18:23:51.102" v="67"/>
          <ac:spMkLst>
            <pc:docMk/>
            <pc:sldMk cId="3589698185" sldId="319"/>
            <ac:spMk id="11" creationId="{D4974D33-8DC5-464E-8C6D-BE58F0669C17}"/>
          </ac:spMkLst>
        </pc:spChg>
        <pc:picChg chg="add mod">
          <ac:chgData name="Gustav Holck Normann" userId="S::g.normann@rn.dk::793d8ec2-15d8-477f-8cf8-5ef4138fe873" providerId="AD" clId="Web-{A2506C1F-2189-39DE-4E44-232A84F4051D}" dt="2023-03-18T18:24:07.461" v="68"/>
          <ac:picMkLst>
            <pc:docMk/>
            <pc:sldMk cId="3589698185" sldId="319"/>
            <ac:picMk id="3" creationId="{9E7D0F57-A4BB-639C-3849-19D31A4A798F}"/>
          </ac:picMkLst>
        </pc:picChg>
        <pc:extLst>
          <p:ext xmlns:p="http://schemas.openxmlformats.org/presentationml/2006/main" uri="{D6D511B9-2390-475A-947B-AFAB55BFBCF1}">
            <pc226:cmChg xmlns:pc226="http://schemas.microsoft.com/office/powerpoint/2022/06/main/command" chg="mod">
              <pc226:chgData name="Gustav Holck Normann" userId="S::g.normann@rn.dk::793d8ec2-15d8-477f-8cf8-5ef4138fe873" providerId="AD" clId="Web-{A2506C1F-2189-39DE-4E44-232A84F4051D}" dt="2023-03-18T18:22:16.461" v="63"/>
              <pc2:cmMkLst xmlns:pc2="http://schemas.microsoft.com/office/powerpoint/2019/9/main/command">
                <pc:docMk/>
                <pc:sldMk cId="3589698185" sldId="319"/>
                <pc2:cmMk id="{72F9791F-F7C6-4F3E-BCAA-A62AB73AEF27}"/>
              </pc2:cmMkLst>
            </pc226:cmChg>
            <pc226:cmChg xmlns:pc226="http://schemas.microsoft.com/office/powerpoint/2022/06/main/command" chg="mod">
              <pc226:chgData name="Gustav Holck Normann" userId="S::g.normann@rn.dk::793d8ec2-15d8-477f-8cf8-5ef4138fe873" providerId="AD" clId="Web-{A2506C1F-2189-39DE-4E44-232A84F4051D}" dt="2023-03-18T18:22:19.476" v="64"/>
              <pc2:cmMkLst xmlns:pc2="http://schemas.microsoft.com/office/powerpoint/2019/9/main/command">
                <pc:docMk/>
                <pc:sldMk cId="3589698185" sldId="319"/>
                <pc2:cmMk id="{FCD77AE3-FD4E-48B4-9765-5565C0D95C2B}"/>
              </pc2:cmMkLst>
            </pc226:cmChg>
          </p:ext>
        </pc:extLst>
      </pc:sldChg>
      <pc:sldChg chg="addSp delSp modSp add replId modCm">
        <pc:chgData name="Gustav Holck Normann" userId="S::g.normann@rn.dk::793d8ec2-15d8-477f-8cf8-5ef4138fe873" providerId="AD" clId="Web-{A2506C1F-2189-39DE-4E44-232A84F4051D}" dt="2023-03-18T18:39:59.801" v="285"/>
        <pc:sldMkLst>
          <pc:docMk/>
          <pc:sldMk cId="512239839" sldId="320"/>
        </pc:sldMkLst>
        <pc:spChg chg="mod">
          <ac:chgData name="Gustav Holck Normann" userId="S::g.normann@rn.dk::793d8ec2-15d8-477f-8cf8-5ef4138fe873" providerId="AD" clId="Web-{A2506C1F-2189-39DE-4E44-232A84F4051D}" dt="2023-03-18T18:27:29.572" v="93" actId="20577"/>
          <ac:spMkLst>
            <pc:docMk/>
            <pc:sldMk cId="512239839" sldId="320"/>
            <ac:spMk id="7" creationId="{00000000-0000-0000-0000-000000000000}"/>
          </ac:spMkLst>
        </pc:spChg>
        <pc:graphicFrameChg chg="add mod modGraphic">
          <ac:chgData name="Gustav Holck Normann" userId="S::g.normann@rn.dk::793d8ec2-15d8-477f-8cf8-5ef4138fe873" providerId="AD" clId="Web-{A2506C1F-2189-39DE-4E44-232A84F4051D}" dt="2023-03-18T18:39:59.801" v="285"/>
          <ac:graphicFrameMkLst>
            <pc:docMk/>
            <pc:sldMk cId="512239839" sldId="320"/>
            <ac:graphicFrameMk id="2" creationId="{C8CF15BD-E025-BEC5-7740-C342C97DCE6A}"/>
          </ac:graphicFrameMkLst>
        </pc:graphicFrameChg>
        <pc:graphicFrameChg chg="del">
          <ac:chgData name="Gustav Holck Normann" userId="S::g.normann@rn.dk::793d8ec2-15d8-477f-8cf8-5ef4138fe873" providerId="AD" clId="Web-{A2506C1F-2189-39DE-4E44-232A84F4051D}" dt="2023-03-18T18:27:36.978" v="94"/>
          <ac:graphicFrameMkLst>
            <pc:docMk/>
            <pc:sldMk cId="512239839" sldId="320"/>
            <ac:graphicFrameMk id="10"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Gustav Holck Normann" userId="S::g.normann@rn.dk::793d8ec2-15d8-477f-8cf8-5ef4138fe873" providerId="AD" clId="Web-{A2506C1F-2189-39DE-4E44-232A84F4051D}" dt="2023-03-18T18:26:36.759" v="85"/>
              <pc2:cmMkLst xmlns:pc2="http://schemas.microsoft.com/office/powerpoint/2019/9/main/command">
                <pc:docMk/>
                <pc:sldMk cId="512239839" sldId="320"/>
                <pc2:cmMk id="{E7E02719-D3AF-4A03-B14B-85A4D96520D6}"/>
              </pc2:cmMkLst>
            </pc226:cmChg>
          </p:ext>
        </pc:extLst>
      </pc:sldChg>
      <pc:sldChg chg="delSp modSp add ord delAnim delCm">
        <pc:chgData name="Gustav Holck Normann" userId="S::g.normann@rn.dk::793d8ec2-15d8-477f-8cf8-5ef4138fe873" providerId="AD" clId="Web-{A2506C1F-2189-39DE-4E44-232A84F4051D}" dt="2023-03-18T18:35:19.169" v="226"/>
        <pc:sldMkLst>
          <pc:docMk/>
          <pc:sldMk cId="2367117320" sldId="321"/>
        </pc:sldMkLst>
        <pc:spChg chg="mod">
          <ac:chgData name="Gustav Holck Normann" userId="S::g.normann@rn.dk::793d8ec2-15d8-477f-8cf8-5ef4138fe873" providerId="AD" clId="Web-{A2506C1F-2189-39DE-4E44-232A84F4051D}" dt="2023-03-18T18:31:53.918" v="157" actId="14100"/>
          <ac:spMkLst>
            <pc:docMk/>
            <pc:sldMk cId="2367117320" sldId="321"/>
            <ac:spMk id="3" creationId="{00000000-0000-0000-0000-000000000000}"/>
          </ac:spMkLst>
        </pc:spChg>
        <pc:spChg chg="del">
          <ac:chgData name="Gustav Holck Normann" userId="S::g.normann@rn.dk::793d8ec2-15d8-477f-8cf8-5ef4138fe873" providerId="AD" clId="Web-{A2506C1F-2189-39DE-4E44-232A84F4051D}" dt="2023-03-18T18:30:55.589" v="122"/>
          <ac:spMkLst>
            <pc:docMk/>
            <pc:sldMk cId="2367117320" sldId="321"/>
            <ac:spMk id="23" creationId="{00000000-0000-0000-0000-000000000000}"/>
          </ac:spMkLst>
        </pc:spChg>
        <pc:spChg chg="mod">
          <ac:chgData name="Gustav Holck Normann" userId="S::g.normann@rn.dk::793d8ec2-15d8-477f-8cf8-5ef4138fe873" providerId="AD" clId="Web-{A2506C1F-2189-39DE-4E44-232A84F4051D}" dt="2023-03-18T18:32:38.027" v="166" actId="1076"/>
          <ac:spMkLst>
            <pc:docMk/>
            <pc:sldMk cId="2367117320" sldId="321"/>
            <ac:spMk id="25" creationId="{00000000-0000-0000-0000-000000000000}"/>
          </ac:spMkLst>
        </pc:spChg>
        <pc:spChg chg="del">
          <ac:chgData name="Gustav Holck Normann" userId="S::g.normann@rn.dk::793d8ec2-15d8-477f-8cf8-5ef4138fe873" providerId="AD" clId="Web-{A2506C1F-2189-39DE-4E44-232A84F4051D}" dt="2023-03-18T18:30:57.370" v="123"/>
          <ac:spMkLst>
            <pc:docMk/>
            <pc:sldMk cId="2367117320" sldId="321"/>
            <ac:spMk id="26" creationId="{00000000-0000-0000-0000-000000000000}"/>
          </ac:spMkLst>
        </pc:spChg>
        <pc:spChg chg="mod">
          <ac:chgData name="Gustav Holck Normann" userId="S::g.normann@rn.dk::793d8ec2-15d8-477f-8cf8-5ef4138fe873" providerId="AD" clId="Web-{A2506C1F-2189-39DE-4E44-232A84F4051D}" dt="2023-03-18T18:35:09.919" v="225" actId="1076"/>
          <ac:spMkLst>
            <pc:docMk/>
            <pc:sldMk cId="2367117320" sldId="321"/>
            <ac:spMk id="27" creationId="{00000000-0000-0000-0000-000000000000}"/>
          </ac:spMkLst>
        </pc:spChg>
        <pc:spChg chg="mod">
          <ac:chgData name="Gustav Holck Normann" userId="S::g.normann@rn.dk::793d8ec2-15d8-477f-8cf8-5ef4138fe873" providerId="AD" clId="Web-{A2506C1F-2189-39DE-4E44-232A84F4051D}" dt="2023-03-18T18:31:39.886" v="155" actId="1076"/>
          <ac:spMkLst>
            <pc:docMk/>
            <pc:sldMk cId="2367117320" sldId="321"/>
            <ac:spMk id="28" creationId="{00000000-0000-0000-0000-000000000000}"/>
          </ac:spMkLst>
        </pc:spChg>
        <pc:spChg chg="mod">
          <ac:chgData name="Gustav Holck Normann" userId="S::g.normann@rn.dk::793d8ec2-15d8-477f-8cf8-5ef4138fe873" providerId="AD" clId="Web-{A2506C1F-2189-39DE-4E44-232A84F4051D}" dt="2023-03-18T18:31:20.167" v="140" actId="20577"/>
          <ac:spMkLst>
            <pc:docMk/>
            <pc:sldMk cId="2367117320" sldId="321"/>
            <ac:spMk id="29" creationId="{00000000-0000-0000-0000-000000000000}"/>
          </ac:spMkLst>
        </pc:spChg>
        <pc:spChg chg="mod">
          <ac:chgData name="Gustav Holck Normann" userId="S::g.normann@rn.dk::793d8ec2-15d8-477f-8cf8-5ef4138fe873" providerId="AD" clId="Web-{A2506C1F-2189-39DE-4E44-232A84F4051D}" dt="2023-03-18T18:34:44.856" v="218" actId="20577"/>
          <ac:spMkLst>
            <pc:docMk/>
            <pc:sldMk cId="2367117320" sldId="321"/>
            <ac:spMk id="30" creationId="{00000000-0000-0000-0000-000000000000}"/>
          </ac:spMkLst>
        </pc:spChg>
        <pc:picChg chg="mod">
          <ac:chgData name="Gustav Holck Normann" userId="S::g.normann@rn.dk::793d8ec2-15d8-477f-8cf8-5ef4138fe873" providerId="AD" clId="Web-{A2506C1F-2189-39DE-4E44-232A84F4051D}" dt="2023-03-18T18:31:35.199" v="154" actId="1076"/>
          <ac:picMkLst>
            <pc:docMk/>
            <pc:sldMk cId="2367117320" sldId="321"/>
            <ac:picMk id="16" creationId="{00000000-0000-0000-0000-000000000000}"/>
          </ac:picMkLst>
        </pc:picChg>
        <pc:picChg chg="mod">
          <ac:chgData name="Gustav Holck Normann" userId="S::g.normann@rn.dk::793d8ec2-15d8-477f-8cf8-5ef4138fe873" providerId="AD" clId="Web-{A2506C1F-2189-39DE-4E44-232A84F4051D}" dt="2023-03-18T18:31:31.730" v="153" actId="1076"/>
          <ac:picMkLst>
            <pc:docMk/>
            <pc:sldMk cId="2367117320" sldId="321"/>
            <ac:picMk id="17" creationId="{00000000-0000-0000-0000-000000000000}"/>
          </ac:picMkLst>
        </pc:picChg>
        <pc:extLst>
          <p:ext xmlns:p="http://schemas.openxmlformats.org/presentationml/2006/main" uri="{D6D511B9-2390-475A-947B-AFAB55BFBCF1}">
            <pc226:cmChg xmlns:pc226="http://schemas.microsoft.com/office/powerpoint/2022/06/main/command" chg="del">
              <pc226:chgData name="Gustav Holck Normann" userId="S::g.normann@rn.dk::793d8ec2-15d8-477f-8cf8-5ef4138fe873" providerId="AD" clId="Web-{A2506C1F-2189-39DE-4E44-232A84F4051D}" dt="2023-03-18T18:35:19.169" v="226"/>
              <pc2:cmMkLst xmlns:pc2="http://schemas.microsoft.com/office/powerpoint/2019/9/main/command">
                <pc:docMk/>
                <pc:sldMk cId="2367117320" sldId="321"/>
                <pc2:cmMk id="{320BC4F4-7E29-4196-8470-E9AB29A80F38}"/>
              </pc2:cmMkLst>
            </pc226:cmChg>
          </p:ext>
        </pc:extLst>
      </pc:sldChg>
      <pc:sldChg chg="modSp add ord delCm">
        <pc:chgData name="Gustav Holck Normann" userId="S::g.normann@rn.dk::793d8ec2-15d8-477f-8cf8-5ef4138fe873" providerId="AD" clId="Web-{A2506C1F-2189-39DE-4E44-232A84F4051D}" dt="2023-03-18T18:35:24.857" v="227"/>
        <pc:sldMkLst>
          <pc:docMk/>
          <pc:sldMk cId="635725098" sldId="322"/>
        </pc:sldMkLst>
        <pc:spChg chg="mod">
          <ac:chgData name="Gustav Holck Normann" userId="S::g.normann@rn.dk::793d8ec2-15d8-477f-8cf8-5ef4138fe873" providerId="AD" clId="Web-{A2506C1F-2189-39DE-4E44-232A84F4051D}" dt="2023-03-18T18:30:08.542" v="107" actId="1076"/>
          <ac:spMkLst>
            <pc:docMk/>
            <pc:sldMk cId="635725098" sldId="322"/>
            <ac:spMk id="3" creationId="{00000000-0000-0000-0000-000000000000}"/>
          </ac:spMkLst>
        </pc:spChg>
        <pc:spChg chg="mod">
          <ac:chgData name="Gustav Holck Normann" userId="S::g.normann@rn.dk::793d8ec2-15d8-477f-8cf8-5ef4138fe873" providerId="AD" clId="Web-{A2506C1F-2189-39DE-4E44-232A84F4051D}" dt="2023-03-18T18:29:35.448" v="102" actId="20577"/>
          <ac:spMkLst>
            <pc:docMk/>
            <pc:sldMk cId="635725098" sldId="322"/>
            <ac:spMk id="4" creationId="{00000000-0000-0000-0000-000000000000}"/>
          </ac:spMkLst>
        </pc:spChg>
        <pc:picChg chg="mod">
          <ac:chgData name="Gustav Holck Normann" userId="S::g.normann@rn.dk::793d8ec2-15d8-477f-8cf8-5ef4138fe873" providerId="AD" clId="Web-{A2506C1F-2189-39DE-4E44-232A84F4051D}" dt="2023-03-18T18:30:16.870" v="109" actId="1076"/>
          <ac:picMkLst>
            <pc:docMk/>
            <pc:sldMk cId="635725098" sldId="322"/>
            <ac:picMk id="5" creationId="{00000000-0000-0000-0000-000000000000}"/>
          </ac:picMkLst>
        </pc:picChg>
        <pc:extLst>
          <p:ext xmlns:p="http://schemas.openxmlformats.org/presentationml/2006/main" uri="{D6D511B9-2390-475A-947B-AFAB55BFBCF1}">
            <pc226:cmChg xmlns:pc226="http://schemas.microsoft.com/office/powerpoint/2022/06/main/command" chg="del">
              <pc226:chgData name="Gustav Holck Normann" userId="S::g.normann@rn.dk::793d8ec2-15d8-477f-8cf8-5ef4138fe873" providerId="AD" clId="Web-{A2506C1F-2189-39DE-4E44-232A84F4051D}" dt="2023-03-18T18:35:24.857" v="227"/>
              <pc2:cmMkLst xmlns:pc2="http://schemas.microsoft.com/office/powerpoint/2019/9/main/command">
                <pc:docMk/>
                <pc:sldMk cId="635725098" sldId="322"/>
                <pc2:cmMk id="{08237387-E7AA-4765-8BBA-DC82C0B3AC69}"/>
              </pc2:cmMkLst>
            </pc226:cmChg>
          </p:ext>
        </pc:extLst>
      </pc:sldChg>
    </pc:docChg>
  </pc:docChgLst>
  <pc:docChgLst>
    <pc:chgData name="Gustav Holck Normann" userId="S::g.normann@rn.dk::793d8ec2-15d8-477f-8cf8-5ef4138fe873" providerId="AD" clId="Web-{7E3332DF-6B5E-E827-3471-EAF12260E5D8}"/>
    <pc:docChg chg="">
      <pc:chgData name="Gustav Holck Normann" userId="S::g.normann@rn.dk::793d8ec2-15d8-477f-8cf8-5ef4138fe873" providerId="AD" clId="Web-{7E3332DF-6B5E-E827-3471-EAF12260E5D8}" dt="2023-02-21T12:51:04.566" v="4"/>
      <pc:docMkLst>
        <pc:docMk/>
      </pc:docMkLst>
      <pc:sldChg chg="addCm">
        <pc:chgData name="Gustav Holck Normann" userId="S::g.normann@rn.dk::793d8ec2-15d8-477f-8cf8-5ef4138fe873" providerId="AD" clId="Web-{7E3332DF-6B5E-E827-3471-EAF12260E5D8}" dt="2023-02-21T12:51:04.566" v="4"/>
        <pc:sldMkLst>
          <pc:docMk/>
          <pc:sldMk cId="1257888717" sldId="290"/>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7E3332DF-6B5E-E827-3471-EAF12260E5D8}" dt="2023-02-21T12:35:06.023" v="0"/>
              <pc2:cmMkLst xmlns:pc2="http://schemas.microsoft.com/office/powerpoint/2019/9/main/command">
                <pc:docMk/>
                <pc:sldMk cId="1257888717" sldId="290"/>
                <pc2:cmMk id="{72F9791F-F7C6-4F3E-BCAA-A62AB73AEF27}"/>
              </pc2:cmMkLst>
            </pc226:cmChg>
            <pc226:cmChg xmlns:pc226="http://schemas.microsoft.com/office/powerpoint/2022/06/main/command" chg="add">
              <pc226:chgData name="Gustav Holck Normann" userId="S::g.normann@rn.dk::793d8ec2-15d8-477f-8cf8-5ef4138fe873" providerId="AD" clId="Web-{7E3332DF-6B5E-E827-3471-EAF12260E5D8}" dt="2023-02-21T12:51:04.566" v="4"/>
              <pc2:cmMkLst xmlns:pc2="http://schemas.microsoft.com/office/powerpoint/2019/9/main/command">
                <pc:docMk/>
                <pc:sldMk cId="1257888717" sldId="290"/>
                <pc2:cmMk id="{FCD77AE3-FD4E-48B4-9765-5565C0D95C2B}"/>
              </pc2:cmMkLst>
            </pc226:cmChg>
          </p:ext>
        </pc:extLst>
      </pc:sldChg>
      <pc:sldChg chg="addCm">
        <pc:chgData name="Gustav Holck Normann" userId="S::g.normann@rn.dk::793d8ec2-15d8-477f-8cf8-5ef4138fe873" providerId="AD" clId="Web-{7E3332DF-6B5E-E827-3471-EAF12260E5D8}" dt="2023-02-21T12:38:25.217" v="1"/>
        <pc:sldMkLst>
          <pc:docMk/>
          <pc:sldMk cId="803013205" sldId="302"/>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7E3332DF-6B5E-E827-3471-EAF12260E5D8}" dt="2023-02-21T12:38:25.217" v="1"/>
              <pc2:cmMkLst xmlns:pc2="http://schemas.microsoft.com/office/powerpoint/2019/9/main/command">
                <pc:docMk/>
                <pc:sldMk cId="803013205" sldId="302"/>
                <pc2:cmMk id="{833EF797-C584-45E3-B8B2-73A67EFC3FC5}"/>
              </pc2:cmMkLst>
            </pc226:cmChg>
          </p:ext>
        </pc:extLst>
      </pc:sldChg>
      <pc:sldChg chg="addCm modCm">
        <pc:chgData name="Gustav Holck Normann" userId="S::g.normann@rn.dk::793d8ec2-15d8-477f-8cf8-5ef4138fe873" providerId="AD" clId="Web-{7E3332DF-6B5E-E827-3471-EAF12260E5D8}" dt="2023-02-21T12:40:17.407" v="3"/>
        <pc:sldMkLst>
          <pc:docMk/>
          <pc:sldMk cId="1480519850" sldId="304"/>
        </pc:sldMkLst>
        <pc:extLst>
          <p:ext xmlns:p="http://schemas.openxmlformats.org/presentationml/2006/main" uri="{D6D511B9-2390-475A-947B-AFAB55BFBCF1}">
            <pc226:cmChg xmlns:pc226="http://schemas.microsoft.com/office/powerpoint/2022/06/main/command" chg="add mod">
              <pc226:chgData name="Gustav Holck Normann" userId="S::g.normann@rn.dk::793d8ec2-15d8-477f-8cf8-5ef4138fe873" providerId="AD" clId="Web-{7E3332DF-6B5E-E827-3471-EAF12260E5D8}" dt="2023-02-21T12:40:17.407" v="3"/>
              <pc2:cmMkLst xmlns:pc2="http://schemas.microsoft.com/office/powerpoint/2019/9/main/command">
                <pc:docMk/>
                <pc:sldMk cId="1480519850" sldId="304"/>
                <pc2:cmMk id="{F51AFF5A-C7D6-4A02-93EA-E73F8FAF6254}"/>
              </pc2:cmMkLst>
            </pc226:cmChg>
          </p:ext>
        </pc:extLst>
      </pc:sldChg>
    </pc:docChg>
  </pc:docChgLst>
  <pc:docChgLst>
    <pc:chgData name="Gustav Holck Normann" userId="S::g.normann@rn.dk::793d8ec2-15d8-477f-8cf8-5ef4138fe873" providerId="AD" clId="Web-{242129BE-7B8C-1BF6-914A-76DF00588118}"/>
    <pc:docChg chg="modSld">
      <pc:chgData name="Gustav Holck Normann" userId="S::g.normann@rn.dk::793d8ec2-15d8-477f-8cf8-5ef4138fe873" providerId="AD" clId="Web-{242129BE-7B8C-1BF6-914A-76DF00588118}" dt="2023-04-06T14:49:20.657" v="5"/>
      <pc:docMkLst>
        <pc:docMk/>
      </pc:docMkLst>
      <pc:sldChg chg="delSp modSp">
        <pc:chgData name="Gustav Holck Normann" userId="S::g.normann@rn.dk::793d8ec2-15d8-477f-8cf8-5ef4138fe873" providerId="AD" clId="Web-{242129BE-7B8C-1BF6-914A-76DF00588118}" dt="2023-04-06T14:47:38.968" v="4" actId="1076"/>
        <pc:sldMkLst>
          <pc:docMk/>
          <pc:sldMk cId="662526535" sldId="296"/>
        </pc:sldMkLst>
        <pc:graphicFrameChg chg="modGraphic">
          <ac:chgData name="Gustav Holck Normann" userId="S::g.normann@rn.dk::793d8ec2-15d8-477f-8cf8-5ef4138fe873" providerId="AD" clId="Web-{242129BE-7B8C-1BF6-914A-76DF00588118}" dt="2023-04-06T14:47:06.952" v="0"/>
          <ac:graphicFrameMkLst>
            <pc:docMk/>
            <pc:sldMk cId="662526535" sldId="296"/>
            <ac:graphicFrameMk id="9" creationId="{00000000-0000-0000-0000-000000000000}"/>
          </ac:graphicFrameMkLst>
        </pc:graphicFrameChg>
        <pc:picChg chg="mod">
          <ac:chgData name="Gustav Holck Normann" userId="S::g.normann@rn.dk::793d8ec2-15d8-477f-8cf8-5ef4138fe873" providerId="AD" clId="Web-{242129BE-7B8C-1BF6-914A-76DF00588118}" dt="2023-04-06T14:47:38.968" v="4" actId="1076"/>
          <ac:picMkLst>
            <pc:docMk/>
            <pc:sldMk cId="662526535" sldId="296"/>
            <ac:picMk id="10" creationId="{00000000-0000-0000-0000-000000000000}"/>
          </ac:picMkLst>
        </pc:picChg>
        <pc:picChg chg="mod">
          <ac:chgData name="Gustav Holck Normann" userId="S::g.normann@rn.dk::793d8ec2-15d8-477f-8cf8-5ef4138fe873" providerId="AD" clId="Web-{242129BE-7B8C-1BF6-914A-76DF00588118}" dt="2023-04-06T14:47:35.327" v="3" actId="1076"/>
          <ac:picMkLst>
            <pc:docMk/>
            <pc:sldMk cId="662526535" sldId="296"/>
            <ac:picMk id="11" creationId="{00000000-0000-0000-0000-000000000000}"/>
          </ac:picMkLst>
        </pc:picChg>
        <pc:picChg chg="del">
          <ac:chgData name="Gustav Holck Normann" userId="S::g.normann@rn.dk::793d8ec2-15d8-477f-8cf8-5ef4138fe873" providerId="AD" clId="Web-{242129BE-7B8C-1BF6-914A-76DF00588118}" dt="2023-04-06T14:47:10.436" v="1"/>
          <ac:picMkLst>
            <pc:docMk/>
            <pc:sldMk cId="662526535" sldId="296"/>
            <ac:picMk id="12" creationId="{00000000-0000-0000-0000-000000000000}"/>
          </ac:picMkLst>
        </pc:picChg>
      </pc:sldChg>
      <pc:sldChg chg="modCm">
        <pc:chgData name="Gustav Holck Normann" userId="S::g.normann@rn.dk::793d8ec2-15d8-477f-8cf8-5ef4138fe873" providerId="AD" clId="Web-{242129BE-7B8C-1BF6-914A-76DF00588118}" dt="2023-04-06T14:49:20.657" v="5"/>
        <pc:sldMkLst>
          <pc:docMk/>
          <pc:sldMk cId="2938091857" sldId="317"/>
        </pc:sldMkLst>
        <pc:extLst>
          <p:ext xmlns:p="http://schemas.openxmlformats.org/presentationml/2006/main" uri="{D6D511B9-2390-475A-947B-AFAB55BFBCF1}">
            <pc226:cmChg xmlns:pc226="http://schemas.microsoft.com/office/powerpoint/2022/06/main/command" chg="mod">
              <pc226:chgData name="Gustav Holck Normann" userId="S::g.normann@rn.dk::793d8ec2-15d8-477f-8cf8-5ef4138fe873" providerId="AD" clId="Web-{242129BE-7B8C-1BF6-914A-76DF00588118}" dt="2023-04-06T14:49:20.657" v="5"/>
              <pc2:cmMkLst xmlns:pc2="http://schemas.microsoft.com/office/powerpoint/2019/9/main/command">
                <pc:docMk/>
                <pc:sldMk cId="2938091857" sldId="317"/>
                <pc2:cmMk id="{D38A77E2-9AA6-4396-84D5-09A18BF9CC79}"/>
              </pc2:cmMkLst>
            </pc226:cmChg>
          </p:ext>
        </pc:extLst>
      </pc:sldChg>
    </pc:docChg>
  </pc:docChgLst>
  <pc:docChgLst>
    <pc:chgData name="Gustav Holck Normann" userId="S::g.normann@rn.dk::793d8ec2-15d8-477f-8cf8-5ef4138fe873" providerId="AD" clId="Web-{6ECD7FFF-CB5F-3705-305D-E1859D89B06F}"/>
    <pc:docChg chg="mod">
      <pc:chgData name="Gustav Holck Normann" userId="S::g.normann@rn.dk::793d8ec2-15d8-477f-8cf8-5ef4138fe873" providerId="AD" clId="Web-{6ECD7FFF-CB5F-3705-305D-E1859D89B06F}" dt="2023-02-21T12:03:38.044" v="6"/>
      <pc:docMkLst>
        <pc:docMk/>
      </pc:docMkLst>
      <pc:sldChg chg="addCm">
        <pc:chgData name="Gustav Holck Normann" userId="S::g.normann@rn.dk::793d8ec2-15d8-477f-8cf8-5ef4138fe873" providerId="AD" clId="Web-{6ECD7FFF-CB5F-3705-305D-E1859D89B06F}" dt="2023-02-21T11:58:16.628" v="1"/>
        <pc:sldMkLst>
          <pc:docMk/>
          <pc:sldMk cId="3387225405" sldId="284"/>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ECD7FFF-CB5F-3705-305D-E1859D89B06F}" dt="2023-02-21T11:58:16.628" v="1"/>
              <pc2:cmMkLst xmlns:pc2="http://schemas.microsoft.com/office/powerpoint/2019/9/main/command">
                <pc:docMk/>
                <pc:sldMk cId="3387225405" sldId="284"/>
                <pc2:cmMk id="{B9272357-C733-43D2-A109-50E0DD56E377}"/>
              </pc2:cmMkLst>
            </pc226:cmChg>
          </p:ext>
        </pc:extLst>
      </pc:sldChg>
      <pc:sldChg chg="addCm">
        <pc:chgData name="Gustav Holck Normann" userId="S::g.normann@rn.dk::793d8ec2-15d8-477f-8cf8-5ef4138fe873" providerId="AD" clId="Web-{6ECD7FFF-CB5F-3705-305D-E1859D89B06F}" dt="2023-02-21T12:02:45.354" v="5"/>
        <pc:sldMkLst>
          <pc:docMk/>
          <pc:sldMk cId="856295443" sldId="286"/>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ECD7FFF-CB5F-3705-305D-E1859D89B06F}" dt="2023-02-21T12:02:45.354" v="5"/>
              <pc2:cmMkLst xmlns:pc2="http://schemas.microsoft.com/office/powerpoint/2019/9/main/command">
                <pc:docMk/>
                <pc:sldMk cId="856295443" sldId="286"/>
                <pc2:cmMk id="{BE71AE99-F1A6-4032-9225-DF8D28E67390}"/>
              </pc2:cmMkLst>
            </pc226:cmChg>
          </p:ext>
        </pc:extLst>
      </pc:sldChg>
      <pc:sldChg chg="addCm">
        <pc:chgData name="Gustav Holck Normann" userId="S::g.normann@rn.dk::793d8ec2-15d8-477f-8cf8-5ef4138fe873" providerId="AD" clId="Web-{6ECD7FFF-CB5F-3705-305D-E1859D89B06F}" dt="2023-02-21T12:03:38.044" v="6"/>
        <pc:sldMkLst>
          <pc:docMk/>
          <pc:sldMk cId="360507123" sldId="287"/>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ECD7FFF-CB5F-3705-305D-E1859D89B06F}" dt="2023-02-21T12:03:38.044" v="6"/>
              <pc2:cmMkLst xmlns:pc2="http://schemas.microsoft.com/office/powerpoint/2019/9/main/command">
                <pc:docMk/>
                <pc:sldMk cId="360507123" sldId="287"/>
                <pc2:cmMk id="{69CD9880-FBAF-46AD-A80B-DD1C0C7AD727}"/>
              </pc2:cmMkLst>
            </pc226:cmChg>
          </p:ext>
        </pc:extLst>
      </pc:sldChg>
      <pc:sldChg chg="addCm">
        <pc:chgData name="Gustav Holck Normann" userId="S::g.normann@rn.dk::793d8ec2-15d8-477f-8cf8-5ef4138fe873" providerId="AD" clId="Web-{6ECD7FFF-CB5F-3705-305D-E1859D89B06F}" dt="2023-02-21T12:00:06.365" v="3"/>
        <pc:sldMkLst>
          <pc:docMk/>
          <pc:sldMk cId="38474036" sldId="309"/>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ECD7FFF-CB5F-3705-305D-E1859D89B06F}" dt="2023-02-21T12:00:06.365" v="3"/>
              <pc2:cmMkLst xmlns:pc2="http://schemas.microsoft.com/office/powerpoint/2019/9/main/command">
                <pc:docMk/>
                <pc:sldMk cId="38474036" sldId="309"/>
                <pc2:cmMk id="{9E98FE6B-8407-4882-BB9D-16C871279A53}"/>
              </pc2:cmMkLst>
            </pc226:cmChg>
          </p:ext>
        </pc:extLst>
      </pc:sldChg>
      <pc:sldChg chg="addCm">
        <pc:chgData name="Gustav Holck Normann" userId="S::g.normann@rn.dk::793d8ec2-15d8-477f-8cf8-5ef4138fe873" providerId="AD" clId="Web-{6ECD7FFF-CB5F-3705-305D-E1859D89B06F}" dt="2023-02-21T11:59:31.036" v="2"/>
        <pc:sldMkLst>
          <pc:docMk/>
          <pc:sldMk cId="3250442116" sldId="313"/>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ECD7FFF-CB5F-3705-305D-E1859D89B06F}" dt="2023-02-21T11:59:31.036" v="2"/>
              <pc2:cmMkLst xmlns:pc2="http://schemas.microsoft.com/office/powerpoint/2019/9/main/command">
                <pc:docMk/>
                <pc:sldMk cId="3250442116" sldId="313"/>
                <pc2:cmMk id="{B9B0B721-6E06-49A9-ACE7-5994A3D182EC}"/>
              </pc2:cmMkLst>
            </pc226:cmChg>
          </p:ext>
        </pc:extLst>
      </pc:sldChg>
      <pc:sldChg chg="addCm">
        <pc:chgData name="Gustav Holck Normann" userId="S::g.normann@rn.dk::793d8ec2-15d8-477f-8cf8-5ef4138fe873" providerId="AD" clId="Web-{6ECD7FFF-CB5F-3705-305D-E1859D89B06F}" dt="2023-02-21T12:01:30.430" v="4"/>
        <pc:sldMkLst>
          <pc:docMk/>
          <pc:sldMk cId="1601004117" sldId="314"/>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ECD7FFF-CB5F-3705-305D-E1859D89B06F}" dt="2023-02-21T12:01:30.430" v="4"/>
              <pc2:cmMkLst xmlns:pc2="http://schemas.microsoft.com/office/powerpoint/2019/9/main/command">
                <pc:docMk/>
                <pc:sldMk cId="1601004117" sldId="314"/>
                <pc2:cmMk id="{DA22D4F7-A28C-4192-90B9-7EC79BFA225A}"/>
              </pc2:cmMkLst>
            </pc226:cmChg>
          </p:ext>
        </pc:extLst>
      </pc:sldChg>
    </pc:docChg>
  </pc:docChgLst>
  <pc:docChgLst>
    <pc:chgData name="Gustav Holck Normann" userId="S::g.normann@rn.dk::793d8ec2-15d8-477f-8cf8-5ef4138fe873" providerId="AD" clId="Web-{F7789E38-8504-ED4F-6B7E-0FCB529462F3}"/>
    <pc:docChg chg="addSld delSld modSld sldOrd">
      <pc:chgData name="Gustav Holck Normann" userId="S::g.normann@rn.dk::793d8ec2-15d8-477f-8cf8-5ef4138fe873" providerId="AD" clId="Web-{F7789E38-8504-ED4F-6B7E-0FCB529462F3}" dt="2023-03-18T18:10:02.929" v="214" actId="20577"/>
      <pc:docMkLst>
        <pc:docMk/>
      </pc:docMkLst>
      <pc:sldChg chg="modSp">
        <pc:chgData name="Gustav Holck Normann" userId="S::g.normann@rn.dk::793d8ec2-15d8-477f-8cf8-5ef4138fe873" providerId="AD" clId="Web-{F7789E38-8504-ED4F-6B7E-0FCB529462F3}" dt="2023-03-18T18:08:06.178" v="150" actId="20577"/>
        <pc:sldMkLst>
          <pc:docMk/>
          <pc:sldMk cId="340023522" sldId="277"/>
        </pc:sldMkLst>
        <pc:spChg chg="mod">
          <ac:chgData name="Gustav Holck Normann" userId="S::g.normann@rn.dk::793d8ec2-15d8-477f-8cf8-5ef4138fe873" providerId="AD" clId="Web-{F7789E38-8504-ED4F-6B7E-0FCB529462F3}" dt="2023-03-18T18:08:03.959" v="149" actId="20577"/>
          <ac:spMkLst>
            <pc:docMk/>
            <pc:sldMk cId="340023522" sldId="277"/>
            <ac:spMk id="2" creationId="{00000000-0000-0000-0000-000000000000}"/>
          </ac:spMkLst>
        </pc:spChg>
        <pc:spChg chg="mod">
          <ac:chgData name="Gustav Holck Normann" userId="S::g.normann@rn.dk::793d8ec2-15d8-477f-8cf8-5ef4138fe873" providerId="AD" clId="Web-{F7789E38-8504-ED4F-6B7E-0FCB529462F3}" dt="2023-03-18T18:08:06.178" v="150" actId="20577"/>
          <ac:spMkLst>
            <pc:docMk/>
            <pc:sldMk cId="340023522" sldId="277"/>
            <ac:spMk id="5" creationId="{00000000-0000-0000-0000-000000000000}"/>
          </ac:spMkLst>
        </pc:spChg>
      </pc:sldChg>
      <pc:sldChg chg="modSp">
        <pc:chgData name="Gustav Holck Normann" userId="S::g.normann@rn.dk::793d8ec2-15d8-477f-8cf8-5ef4138fe873" providerId="AD" clId="Web-{F7789E38-8504-ED4F-6B7E-0FCB529462F3}" dt="2023-03-18T18:08:21.053" v="157" actId="20577"/>
        <pc:sldMkLst>
          <pc:docMk/>
          <pc:sldMk cId="699064654" sldId="278"/>
        </pc:sldMkLst>
        <pc:spChg chg="mod">
          <ac:chgData name="Gustav Holck Normann" userId="S::g.normann@rn.dk::793d8ec2-15d8-477f-8cf8-5ef4138fe873" providerId="AD" clId="Web-{F7789E38-8504-ED4F-6B7E-0FCB529462F3}" dt="2023-03-18T18:08:21.053" v="157" actId="20577"/>
          <ac:spMkLst>
            <pc:docMk/>
            <pc:sldMk cId="699064654" sldId="278"/>
            <ac:spMk id="3" creationId="{00000000-0000-0000-0000-000000000000}"/>
          </ac:spMkLst>
        </pc:spChg>
      </pc:sldChg>
      <pc:sldChg chg="del">
        <pc:chgData name="Gustav Holck Normann" userId="S::g.normann@rn.dk::793d8ec2-15d8-477f-8cf8-5ef4138fe873" providerId="AD" clId="Web-{F7789E38-8504-ED4F-6B7E-0FCB529462F3}" dt="2023-03-18T18:08:23.756" v="158"/>
        <pc:sldMkLst>
          <pc:docMk/>
          <pc:sldMk cId="3415003368" sldId="280"/>
        </pc:sldMkLst>
      </pc:sldChg>
      <pc:sldChg chg="del">
        <pc:chgData name="Gustav Holck Normann" userId="S::g.normann@rn.dk::793d8ec2-15d8-477f-8cf8-5ef4138fe873" providerId="AD" clId="Web-{F7789E38-8504-ED4F-6B7E-0FCB529462F3}" dt="2023-03-18T18:08:25.287" v="159"/>
        <pc:sldMkLst>
          <pc:docMk/>
          <pc:sldMk cId="940730282" sldId="281"/>
        </pc:sldMkLst>
      </pc:sldChg>
      <pc:sldChg chg="del">
        <pc:chgData name="Gustav Holck Normann" userId="S::g.normann@rn.dk::793d8ec2-15d8-477f-8cf8-5ef4138fe873" providerId="AD" clId="Web-{F7789E38-8504-ED4F-6B7E-0FCB529462F3}" dt="2023-03-18T18:08:27.068" v="160"/>
        <pc:sldMkLst>
          <pc:docMk/>
          <pc:sldMk cId="745764874" sldId="282"/>
        </pc:sldMkLst>
      </pc:sldChg>
      <pc:sldChg chg="del">
        <pc:chgData name="Gustav Holck Normann" userId="S::g.normann@rn.dk::793d8ec2-15d8-477f-8cf8-5ef4138fe873" providerId="AD" clId="Web-{F7789E38-8504-ED4F-6B7E-0FCB529462F3}" dt="2023-03-18T18:08:27.521" v="161"/>
        <pc:sldMkLst>
          <pc:docMk/>
          <pc:sldMk cId="1256843419" sldId="283"/>
        </pc:sldMkLst>
      </pc:sldChg>
      <pc:sldChg chg="del">
        <pc:chgData name="Gustav Holck Normann" userId="S::g.normann@rn.dk::793d8ec2-15d8-477f-8cf8-5ef4138fe873" providerId="AD" clId="Web-{F7789E38-8504-ED4F-6B7E-0FCB529462F3}" dt="2023-03-18T17:40:04.208" v="13"/>
        <pc:sldMkLst>
          <pc:docMk/>
          <pc:sldMk cId="3387225405" sldId="284"/>
        </pc:sldMkLst>
      </pc:sldChg>
      <pc:sldChg chg="del">
        <pc:chgData name="Gustav Holck Normann" userId="S::g.normann@rn.dk::793d8ec2-15d8-477f-8cf8-5ef4138fe873" providerId="AD" clId="Web-{F7789E38-8504-ED4F-6B7E-0FCB529462F3}" dt="2023-03-18T17:40:04.208" v="12"/>
        <pc:sldMkLst>
          <pc:docMk/>
          <pc:sldMk cId="2000378974" sldId="285"/>
        </pc:sldMkLst>
      </pc:sldChg>
      <pc:sldChg chg="del">
        <pc:chgData name="Gustav Holck Normann" userId="S::g.normann@rn.dk::793d8ec2-15d8-477f-8cf8-5ef4138fe873" providerId="AD" clId="Web-{F7789E38-8504-ED4F-6B7E-0FCB529462F3}" dt="2023-03-18T17:40:04.192" v="7"/>
        <pc:sldMkLst>
          <pc:docMk/>
          <pc:sldMk cId="856295443" sldId="286"/>
        </pc:sldMkLst>
      </pc:sldChg>
      <pc:sldChg chg="del">
        <pc:chgData name="Gustav Holck Normann" userId="S::g.normann@rn.dk::793d8ec2-15d8-477f-8cf8-5ef4138fe873" providerId="AD" clId="Web-{F7789E38-8504-ED4F-6B7E-0FCB529462F3}" dt="2023-03-18T17:40:04.192" v="6"/>
        <pc:sldMkLst>
          <pc:docMk/>
          <pc:sldMk cId="360507123" sldId="287"/>
        </pc:sldMkLst>
      </pc:sldChg>
      <pc:sldChg chg="del">
        <pc:chgData name="Gustav Holck Normann" userId="S::g.normann@rn.dk::793d8ec2-15d8-477f-8cf8-5ef4138fe873" providerId="AD" clId="Web-{F7789E38-8504-ED4F-6B7E-0FCB529462F3}" dt="2023-03-18T17:40:04.192" v="5"/>
        <pc:sldMkLst>
          <pc:docMk/>
          <pc:sldMk cId="4190984670" sldId="288"/>
        </pc:sldMkLst>
      </pc:sldChg>
      <pc:sldChg chg="del">
        <pc:chgData name="Gustav Holck Normann" userId="S::g.normann@rn.dk::793d8ec2-15d8-477f-8cf8-5ef4138fe873" providerId="AD" clId="Web-{F7789E38-8504-ED4F-6B7E-0FCB529462F3}" dt="2023-03-18T17:40:04.176" v="3"/>
        <pc:sldMkLst>
          <pc:docMk/>
          <pc:sldMk cId="1257888717" sldId="290"/>
        </pc:sldMkLst>
      </pc:sldChg>
      <pc:sldChg chg="del">
        <pc:chgData name="Gustav Holck Normann" userId="S::g.normann@rn.dk::793d8ec2-15d8-477f-8cf8-5ef4138fe873" providerId="AD" clId="Web-{F7789E38-8504-ED4F-6B7E-0FCB529462F3}" dt="2023-03-18T17:40:04.176" v="2"/>
        <pc:sldMkLst>
          <pc:docMk/>
          <pc:sldMk cId="1096140012" sldId="291"/>
        </pc:sldMkLst>
      </pc:sldChg>
      <pc:sldChg chg="del">
        <pc:chgData name="Gustav Holck Normann" userId="S::g.normann@rn.dk::793d8ec2-15d8-477f-8cf8-5ef4138fe873" providerId="AD" clId="Web-{F7789E38-8504-ED4F-6B7E-0FCB529462F3}" dt="2023-03-18T17:40:04.176" v="1"/>
        <pc:sldMkLst>
          <pc:docMk/>
          <pc:sldMk cId="871126766" sldId="292"/>
        </pc:sldMkLst>
      </pc:sldChg>
      <pc:sldChg chg="del">
        <pc:chgData name="Gustav Holck Normann" userId="S::g.normann@rn.dk::793d8ec2-15d8-477f-8cf8-5ef4138fe873" providerId="AD" clId="Web-{F7789E38-8504-ED4F-6B7E-0FCB529462F3}" dt="2023-03-18T17:40:04.176" v="0"/>
        <pc:sldMkLst>
          <pc:docMk/>
          <pc:sldMk cId="4230817686" sldId="293"/>
        </pc:sldMkLst>
      </pc:sldChg>
      <pc:sldChg chg="addSp delSp modSp del mod setBg">
        <pc:chgData name="Gustav Holck Normann" userId="S::g.normann@rn.dk::793d8ec2-15d8-477f-8cf8-5ef4138fe873" providerId="AD" clId="Web-{F7789E38-8504-ED4F-6B7E-0FCB529462F3}" dt="2023-03-18T18:07:11.490" v="124"/>
        <pc:sldMkLst>
          <pc:docMk/>
          <pc:sldMk cId="803013205" sldId="302"/>
        </pc:sldMkLst>
        <pc:spChg chg="del">
          <ac:chgData name="Gustav Holck Normann" userId="S::g.normann@rn.dk::793d8ec2-15d8-477f-8cf8-5ef4138fe873" providerId="AD" clId="Web-{F7789E38-8504-ED4F-6B7E-0FCB529462F3}" dt="2023-03-18T17:46:38.314" v="74"/>
          <ac:spMkLst>
            <pc:docMk/>
            <pc:sldMk cId="803013205" sldId="302"/>
            <ac:spMk id="4" creationId="{00000000-0000-0000-0000-000000000000}"/>
          </ac:spMkLst>
        </pc:spChg>
        <pc:spChg chg="mod">
          <ac:chgData name="Gustav Holck Normann" userId="S::g.normann@rn.dk::793d8ec2-15d8-477f-8cf8-5ef4138fe873" providerId="AD" clId="Web-{F7789E38-8504-ED4F-6B7E-0FCB529462F3}" dt="2023-03-18T17:52:27.457" v="108"/>
          <ac:spMkLst>
            <pc:docMk/>
            <pc:sldMk cId="803013205" sldId="302"/>
            <ac:spMk id="11" creationId="{00000000-0000-0000-0000-000000000000}"/>
          </ac:spMkLst>
        </pc:spChg>
        <pc:spChg chg="add del">
          <ac:chgData name="Gustav Holck Normann" userId="S::g.normann@rn.dk::793d8ec2-15d8-477f-8cf8-5ef4138fe873" providerId="AD" clId="Web-{F7789E38-8504-ED4F-6B7E-0FCB529462F3}" dt="2023-03-18T17:52:27.317" v="107"/>
          <ac:spMkLst>
            <pc:docMk/>
            <pc:sldMk cId="803013205" sldId="302"/>
            <ac:spMk id="1031" creationId="{99ED5833-B85B-4103-8A3B-CAB0308E6C15}"/>
          </ac:spMkLst>
        </pc:spChg>
        <pc:spChg chg="add">
          <ac:chgData name="Gustav Holck Normann" userId="S::g.normann@rn.dk::793d8ec2-15d8-477f-8cf8-5ef4138fe873" providerId="AD" clId="Web-{F7789E38-8504-ED4F-6B7E-0FCB529462F3}" dt="2023-03-18T17:52:27.457" v="108"/>
          <ac:spMkLst>
            <pc:docMk/>
            <pc:sldMk cId="803013205" sldId="302"/>
            <ac:spMk id="1033" creationId="{99ED5833-B85B-4103-8A3B-CAB0308E6C15}"/>
          </ac:spMkLst>
        </pc:spChg>
        <pc:picChg chg="add del mod">
          <ac:chgData name="Gustav Holck Normann" userId="S::g.normann@rn.dk::793d8ec2-15d8-477f-8cf8-5ef4138fe873" providerId="AD" clId="Web-{F7789E38-8504-ED4F-6B7E-0FCB529462F3}" dt="2023-03-18T17:53:43.708" v="111"/>
          <ac:picMkLst>
            <pc:docMk/>
            <pc:sldMk cId="803013205" sldId="302"/>
            <ac:picMk id="2" creationId="{1D60640E-6FEB-EC12-E63D-F506EE3608CB}"/>
          </ac:picMkLst>
        </pc:picChg>
        <pc:picChg chg="add mod">
          <ac:chgData name="Gustav Holck Normann" userId="S::g.normann@rn.dk::793d8ec2-15d8-477f-8cf8-5ef4138fe873" providerId="AD" clId="Web-{F7789E38-8504-ED4F-6B7E-0FCB529462F3}" dt="2023-03-18T18:06:22.739" v="116" actId="1076"/>
          <ac:picMkLst>
            <pc:docMk/>
            <pc:sldMk cId="803013205" sldId="302"/>
            <ac:picMk id="3" creationId="{93A04729-42C8-5BD7-EA9C-BF38137BB538}"/>
          </ac:picMkLst>
        </pc:picChg>
        <pc:picChg chg="mod ord">
          <ac:chgData name="Gustav Holck Normann" userId="S::g.normann@rn.dk::793d8ec2-15d8-477f-8cf8-5ef4138fe873" providerId="AD" clId="Web-{F7789E38-8504-ED4F-6B7E-0FCB529462F3}" dt="2023-03-18T17:52:48.223" v="109" actId="14100"/>
          <ac:picMkLst>
            <pc:docMk/>
            <pc:sldMk cId="803013205" sldId="302"/>
            <ac:picMk id="1026" creationId="{00000000-0000-0000-0000-000000000000}"/>
          </ac:picMkLst>
        </pc:picChg>
        <pc:picChg chg="del">
          <ac:chgData name="Gustav Holck Normann" userId="S::g.normann@rn.dk::793d8ec2-15d8-477f-8cf8-5ef4138fe873" providerId="AD" clId="Web-{F7789E38-8504-ED4F-6B7E-0FCB529462F3}" dt="2023-03-18T17:46:55.439" v="75"/>
          <ac:picMkLst>
            <pc:docMk/>
            <pc:sldMk cId="803013205" sldId="302"/>
            <ac:picMk id="1027" creationId="{00000000-0000-0000-0000-000000000000}"/>
          </ac:picMkLst>
        </pc:picChg>
        <pc:picChg chg="del">
          <ac:chgData name="Gustav Holck Normann" userId="S::g.normann@rn.dk::793d8ec2-15d8-477f-8cf8-5ef4138fe873" providerId="AD" clId="Web-{F7789E38-8504-ED4F-6B7E-0FCB529462F3}" dt="2023-03-18T17:46:55.439" v="77"/>
          <ac:picMkLst>
            <pc:docMk/>
            <pc:sldMk cId="803013205" sldId="302"/>
            <ac:picMk id="2050" creationId="{00000000-0000-0000-0000-000000000000}"/>
          </ac:picMkLst>
        </pc:picChg>
        <pc:picChg chg="del">
          <ac:chgData name="Gustav Holck Normann" userId="S::g.normann@rn.dk::793d8ec2-15d8-477f-8cf8-5ef4138fe873" providerId="AD" clId="Web-{F7789E38-8504-ED4F-6B7E-0FCB529462F3}" dt="2023-03-18T17:46:55.439" v="76"/>
          <ac:picMkLst>
            <pc:docMk/>
            <pc:sldMk cId="803013205" sldId="302"/>
            <ac:picMk id="2051" creationId="{00000000-0000-0000-0000-000000000000}"/>
          </ac:picMkLst>
        </pc:picChg>
      </pc:sldChg>
      <pc:sldChg chg="del">
        <pc:chgData name="Gustav Holck Normann" userId="S::g.normann@rn.dk::793d8ec2-15d8-477f-8cf8-5ef4138fe873" providerId="AD" clId="Web-{F7789E38-8504-ED4F-6B7E-0FCB529462F3}" dt="2023-03-18T17:46:33.189" v="73"/>
        <pc:sldMkLst>
          <pc:docMk/>
          <pc:sldMk cId="639926841" sldId="303"/>
        </pc:sldMkLst>
      </pc:sldChg>
      <pc:sldChg chg="modSp">
        <pc:chgData name="Gustav Holck Normann" userId="S::g.normann@rn.dk::793d8ec2-15d8-477f-8cf8-5ef4138fe873" providerId="AD" clId="Web-{F7789E38-8504-ED4F-6B7E-0FCB529462F3}" dt="2023-03-18T17:46:21.720" v="72" actId="14100"/>
        <pc:sldMkLst>
          <pc:docMk/>
          <pc:sldMk cId="1480519850" sldId="304"/>
        </pc:sldMkLst>
        <pc:spChg chg="mod">
          <ac:chgData name="Gustav Holck Normann" userId="S::g.normann@rn.dk::793d8ec2-15d8-477f-8cf8-5ef4138fe873" providerId="AD" clId="Web-{F7789E38-8504-ED4F-6B7E-0FCB529462F3}" dt="2023-03-18T17:46:21.720" v="72" actId="14100"/>
          <ac:spMkLst>
            <pc:docMk/>
            <pc:sldMk cId="1480519850" sldId="304"/>
            <ac:spMk id="4" creationId="{00000000-0000-0000-0000-000000000000}"/>
          </ac:spMkLst>
        </pc:spChg>
      </pc:sldChg>
      <pc:sldChg chg="del">
        <pc:chgData name="Gustav Holck Normann" userId="S::g.normann@rn.dk::793d8ec2-15d8-477f-8cf8-5ef4138fe873" providerId="AD" clId="Web-{F7789E38-8504-ED4F-6B7E-0FCB529462F3}" dt="2023-03-18T17:40:04.208" v="10"/>
        <pc:sldMkLst>
          <pc:docMk/>
          <pc:sldMk cId="2716527606" sldId="308"/>
        </pc:sldMkLst>
      </pc:sldChg>
      <pc:sldChg chg="del">
        <pc:chgData name="Gustav Holck Normann" userId="S::g.normann@rn.dk::793d8ec2-15d8-477f-8cf8-5ef4138fe873" providerId="AD" clId="Web-{F7789E38-8504-ED4F-6B7E-0FCB529462F3}" dt="2023-03-18T17:40:04.192" v="9"/>
        <pc:sldMkLst>
          <pc:docMk/>
          <pc:sldMk cId="38474036" sldId="309"/>
        </pc:sldMkLst>
      </pc:sldChg>
      <pc:sldChg chg="del">
        <pc:chgData name="Gustav Holck Normann" userId="S::g.normann@rn.dk::793d8ec2-15d8-477f-8cf8-5ef4138fe873" providerId="AD" clId="Web-{F7789E38-8504-ED4F-6B7E-0FCB529462F3}" dt="2023-03-18T17:40:14.333" v="14"/>
        <pc:sldMkLst>
          <pc:docMk/>
          <pc:sldMk cId="1530064168" sldId="312"/>
        </pc:sldMkLst>
      </pc:sldChg>
      <pc:sldChg chg="del">
        <pc:chgData name="Gustav Holck Normann" userId="S::g.normann@rn.dk::793d8ec2-15d8-477f-8cf8-5ef4138fe873" providerId="AD" clId="Web-{F7789E38-8504-ED4F-6B7E-0FCB529462F3}" dt="2023-03-18T17:40:04.208" v="11"/>
        <pc:sldMkLst>
          <pc:docMk/>
          <pc:sldMk cId="3250442116" sldId="313"/>
        </pc:sldMkLst>
      </pc:sldChg>
      <pc:sldChg chg="del">
        <pc:chgData name="Gustav Holck Normann" userId="S::g.normann@rn.dk::793d8ec2-15d8-477f-8cf8-5ef4138fe873" providerId="AD" clId="Web-{F7789E38-8504-ED4F-6B7E-0FCB529462F3}" dt="2023-03-18T17:40:04.192" v="8"/>
        <pc:sldMkLst>
          <pc:docMk/>
          <pc:sldMk cId="1601004117" sldId="314"/>
        </pc:sldMkLst>
      </pc:sldChg>
      <pc:sldChg chg="del">
        <pc:chgData name="Gustav Holck Normann" userId="S::g.normann@rn.dk::793d8ec2-15d8-477f-8cf8-5ef4138fe873" providerId="AD" clId="Web-{F7789E38-8504-ED4F-6B7E-0FCB529462F3}" dt="2023-03-18T17:40:04.192" v="4"/>
        <pc:sldMkLst>
          <pc:docMk/>
          <pc:sldMk cId="2678582096" sldId="317"/>
        </pc:sldMkLst>
      </pc:sldChg>
      <pc:sldChg chg="modSp add ord">
        <pc:chgData name="Gustav Holck Normann" userId="S::g.normann@rn.dk::793d8ec2-15d8-477f-8cf8-5ef4138fe873" providerId="AD" clId="Web-{F7789E38-8504-ED4F-6B7E-0FCB529462F3}" dt="2023-03-18T17:45:35.282" v="67"/>
        <pc:sldMkLst>
          <pc:docMk/>
          <pc:sldMk cId="2938091857" sldId="317"/>
        </pc:sldMkLst>
        <pc:graphicFrameChg chg="mod modGraphic">
          <ac:chgData name="Gustav Holck Normann" userId="S::g.normann@rn.dk::793d8ec2-15d8-477f-8cf8-5ef4138fe873" providerId="AD" clId="Web-{F7789E38-8504-ED4F-6B7E-0FCB529462F3}" dt="2023-03-18T17:45:35.282" v="67"/>
          <ac:graphicFrameMkLst>
            <pc:docMk/>
            <pc:sldMk cId="2938091857" sldId="317"/>
            <ac:graphicFrameMk id="10" creationId="{00000000-0000-0000-0000-000000000000}"/>
          </ac:graphicFrameMkLst>
        </pc:graphicFrameChg>
      </pc:sldChg>
      <pc:sldChg chg="modSp add replId addAnim modAnim">
        <pc:chgData name="Gustav Holck Normann" userId="S::g.normann@rn.dk::793d8ec2-15d8-477f-8cf8-5ef4138fe873" providerId="AD" clId="Web-{F7789E38-8504-ED4F-6B7E-0FCB529462F3}" dt="2023-03-18T18:07:04.927" v="123"/>
        <pc:sldMkLst>
          <pc:docMk/>
          <pc:sldMk cId="693486751" sldId="318"/>
        </pc:sldMkLst>
        <pc:picChg chg="mod">
          <ac:chgData name="Gustav Holck Normann" userId="S::g.normann@rn.dk::793d8ec2-15d8-477f-8cf8-5ef4138fe873" providerId="AD" clId="Web-{F7789E38-8504-ED4F-6B7E-0FCB529462F3}" dt="2023-03-18T18:06:51.724" v="118" actId="1076"/>
          <ac:picMkLst>
            <pc:docMk/>
            <pc:sldMk cId="693486751" sldId="318"/>
            <ac:picMk id="3" creationId="{93A04729-42C8-5BD7-EA9C-BF38137BB538}"/>
          </ac:picMkLst>
        </pc:picChg>
        <pc:picChg chg="mod">
          <ac:chgData name="Gustav Holck Normann" userId="S::g.normann@rn.dk::793d8ec2-15d8-477f-8cf8-5ef4138fe873" providerId="AD" clId="Web-{F7789E38-8504-ED4F-6B7E-0FCB529462F3}" dt="2023-03-18T18:06:58.396" v="121" actId="14100"/>
          <ac:picMkLst>
            <pc:docMk/>
            <pc:sldMk cId="693486751" sldId="318"/>
            <ac:picMk id="1026" creationId="{00000000-0000-0000-0000-000000000000}"/>
          </ac:picMkLst>
        </pc:picChg>
      </pc:sldChg>
      <pc:sldChg chg="delSp modSp add delAnim">
        <pc:chgData name="Gustav Holck Normann" userId="S::g.normann@rn.dk::793d8ec2-15d8-477f-8cf8-5ef4138fe873" providerId="AD" clId="Web-{F7789E38-8504-ED4F-6B7E-0FCB529462F3}" dt="2023-03-18T18:10:02.929" v="214" actId="20577"/>
        <pc:sldMkLst>
          <pc:docMk/>
          <pc:sldMk cId="3589698185" sldId="319"/>
        </pc:sldMkLst>
        <pc:spChg chg="mod">
          <ac:chgData name="Gustav Holck Normann" userId="S::g.normann@rn.dk::793d8ec2-15d8-477f-8cf8-5ef4138fe873" providerId="AD" clId="Web-{F7789E38-8504-ED4F-6B7E-0FCB529462F3}" dt="2023-03-18T18:09:22.256" v="176" actId="20577"/>
          <ac:spMkLst>
            <pc:docMk/>
            <pc:sldMk cId="3589698185" sldId="319"/>
            <ac:spMk id="2" creationId="{00000000-0000-0000-0000-000000000000}"/>
          </ac:spMkLst>
        </pc:spChg>
        <pc:spChg chg="mod">
          <ac:chgData name="Gustav Holck Normann" userId="S::g.normann@rn.dk::793d8ec2-15d8-477f-8cf8-5ef4138fe873" providerId="AD" clId="Web-{F7789E38-8504-ED4F-6B7E-0FCB529462F3}" dt="2023-03-18T18:10:02.929" v="214" actId="20577"/>
          <ac:spMkLst>
            <pc:docMk/>
            <pc:sldMk cId="3589698185" sldId="319"/>
            <ac:spMk id="4" creationId="{00000000-0000-0000-0000-000000000000}"/>
          </ac:spMkLst>
        </pc:spChg>
        <pc:picChg chg="del">
          <ac:chgData name="Gustav Holck Normann" userId="S::g.normann@rn.dk::793d8ec2-15d8-477f-8cf8-5ef4138fe873" providerId="AD" clId="Web-{F7789E38-8504-ED4F-6B7E-0FCB529462F3}" dt="2023-03-18T18:09:34.569" v="181"/>
          <ac:picMkLst>
            <pc:docMk/>
            <pc:sldMk cId="3589698185" sldId="319"/>
            <ac:picMk id="7" creationId="{00000000-0000-0000-0000-000000000000}"/>
          </ac:picMkLst>
        </pc:picChg>
        <pc:picChg chg="del">
          <ac:chgData name="Gustav Holck Normann" userId="S::g.normann@rn.dk::793d8ec2-15d8-477f-8cf8-5ef4138fe873" providerId="AD" clId="Web-{F7789E38-8504-ED4F-6B7E-0FCB529462F3}" dt="2023-03-18T18:09:34.569" v="180"/>
          <ac:picMkLst>
            <pc:docMk/>
            <pc:sldMk cId="3589698185" sldId="319"/>
            <ac:picMk id="9" creationId="{00000000-0000-0000-0000-000000000000}"/>
          </ac:picMkLst>
        </pc:picChg>
        <pc:picChg chg="del">
          <ac:chgData name="Gustav Holck Normann" userId="S::g.normann@rn.dk::793d8ec2-15d8-477f-8cf8-5ef4138fe873" providerId="AD" clId="Web-{F7789E38-8504-ED4F-6B7E-0FCB529462F3}" dt="2023-03-18T18:09:31.991" v="178"/>
          <ac:picMkLst>
            <pc:docMk/>
            <pc:sldMk cId="3589698185" sldId="319"/>
            <ac:picMk id="10" creationId="{00000000-0000-0000-0000-000000000000}"/>
          </ac:picMkLst>
        </pc:picChg>
        <pc:picChg chg="del">
          <ac:chgData name="Gustav Holck Normann" userId="S::g.normann@rn.dk::793d8ec2-15d8-477f-8cf8-5ef4138fe873" providerId="AD" clId="Web-{F7789E38-8504-ED4F-6B7E-0FCB529462F3}" dt="2023-03-18T18:09:34.569" v="179"/>
          <ac:picMkLst>
            <pc:docMk/>
            <pc:sldMk cId="3589698185" sldId="319"/>
            <ac:picMk id="12" creationId="{00000000-0000-0000-0000-000000000000}"/>
          </ac:picMkLst>
        </pc:picChg>
      </pc:sldChg>
    </pc:docChg>
  </pc:docChgLst>
  <pc:docChgLst>
    <pc:chgData name="Gustav Holck Normann" userId="S::g.normann@rn.dk::793d8ec2-15d8-477f-8cf8-5ef4138fe873" providerId="AD" clId="Web-{B3408F1E-283E-185B-A4F6-18732EC4CD50}"/>
    <pc:docChg chg="">
      <pc:chgData name="Gustav Holck Normann" userId="S::g.normann@rn.dk::793d8ec2-15d8-477f-8cf8-5ef4138fe873" providerId="AD" clId="Web-{B3408F1E-283E-185B-A4F6-18732EC4CD50}" dt="2023-03-26T10:58:45.141" v="0"/>
      <pc:docMkLst>
        <pc:docMk/>
      </pc:docMkLst>
      <pc:sldChg chg="delCm">
        <pc:chgData name="Gustav Holck Normann" userId="S::g.normann@rn.dk::793d8ec2-15d8-477f-8cf8-5ef4138fe873" providerId="AD" clId="Web-{B3408F1E-283E-185B-A4F6-18732EC4CD50}" dt="2023-03-26T10:58:45.141" v="0"/>
        <pc:sldMkLst>
          <pc:docMk/>
          <pc:sldMk cId="866642960" sldId="323"/>
        </pc:sldMkLst>
        <pc:extLst>
          <p:ext xmlns:p="http://schemas.openxmlformats.org/presentationml/2006/main" uri="{D6D511B9-2390-475A-947B-AFAB55BFBCF1}">
            <pc226:cmChg xmlns:pc226="http://schemas.microsoft.com/office/powerpoint/2022/06/main/command" chg="del">
              <pc226:chgData name="Gustav Holck Normann" userId="S::g.normann@rn.dk::793d8ec2-15d8-477f-8cf8-5ef4138fe873" providerId="AD" clId="Web-{B3408F1E-283E-185B-A4F6-18732EC4CD50}" dt="2023-03-26T10:58:45.141" v="0"/>
              <pc2:cmMkLst xmlns:pc2="http://schemas.microsoft.com/office/powerpoint/2019/9/main/command">
                <pc:docMk/>
                <pc:sldMk cId="866642960" sldId="323"/>
                <pc2:cmMk id="{EB94BC7D-08AE-40CE-BDE5-7477BFE5CE91}"/>
              </pc2:cmMkLst>
            </pc226:cmChg>
          </p:ext>
        </pc:extLst>
      </pc:sldChg>
    </pc:docChg>
  </pc:docChgLst>
</pc:chgInfo>
</file>

<file path=ppt/comments/modernComment_13D_AF1FB951.xml><?xml version="1.0" encoding="utf-8"?>
<p188:cmLst xmlns:a="http://schemas.openxmlformats.org/drawingml/2006/main" xmlns:r="http://schemas.openxmlformats.org/officeDocument/2006/relationships" xmlns:p188="http://schemas.microsoft.com/office/powerpoint/2018/8/main">
  <p188:cm id="{D38A77E2-9AA6-4396-84D5-09A18BF9CC79}" authorId="{FD1EF46A-13D8-99FC-17D8-C94FA6A6335C}" status="resolved" created="2023-02-21T13:48:08.247" complete="100000">
    <pc:sldMkLst xmlns:pc="http://schemas.microsoft.com/office/powerpoint/2013/main/command">
      <pc:docMk/>
      <pc:sldMk cId="3564496133" sldId="284"/>
    </pc:sldMkLst>
    <p188:replyLst>
      <p188:reply id="{C98F6D17-4EDE-450B-AAFA-8786DEE12575}" authorId="{FD1EF46A-13D8-99FC-17D8-C94FA6A6335C}" created="2023-02-21T13:49:05.514">
        <p188:txBody>
          <a:bodyPr/>
          <a:lstStyle/>
          <a:p>
            <a:r>
              <a:rPr lang="da-DK"/>
              <a:t>Ændre børn til AVPU</a:t>
            </a:r>
          </a:p>
        </p188:txBody>
      </p188:reply>
    </p188:replyLst>
    <p188:txBody>
      <a:bodyPr/>
      <a:lstStyle/>
      <a:p>
        <a:r>
          <a:rPr lang="da-DK"/>
          <a:t>Flyt til TOKs</a:t>
        </a:r>
      </a:p>
    </p188:txBody>
  </p188:cm>
</p188:cmLst>
</file>

<file path=ppt/comments/modernComment_140_1E8828DF.xml><?xml version="1.0" encoding="utf-8"?>
<p188:cmLst xmlns:a="http://schemas.openxmlformats.org/drawingml/2006/main" xmlns:r="http://schemas.openxmlformats.org/officeDocument/2006/relationships" xmlns:p188="http://schemas.microsoft.com/office/powerpoint/2018/8/main">
  <p188:cm id="{E7E02719-D3AF-4A03-B14B-85A4D96520D6}" authorId="{FD1EF46A-13D8-99FC-17D8-C94FA6A6335C}" status="resolved" created="2023-02-21T13:48:08.247" complete="100000">
    <pc:sldMkLst xmlns:pc="http://schemas.microsoft.com/office/powerpoint/2013/main/command">
      <pc:docMk/>
      <pc:sldMk cId="3564496133" sldId="284"/>
    </pc:sldMkLst>
    <p188:replyLst>
      <p188:reply id="{C98F6D17-4EDE-450B-AAFA-8786DEE12575}" authorId="{FD1EF46A-13D8-99FC-17D8-C94FA6A6335C}" created="2023-02-21T13:49:05.514">
        <p188:txBody>
          <a:bodyPr/>
          <a:lstStyle/>
          <a:p>
            <a:r>
              <a:rPr lang="da-DK"/>
              <a:t>Ændre børn til AVPU</a:t>
            </a:r>
          </a:p>
        </p188:txBody>
      </p188:reply>
    </p188:replyLst>
    <p188:txBody>
      <a:bodyPr/>
      <a:lstStyle/>
      <a:p>
        <a:r>
          <a:rPr lang="da-DK"/>
          <a:t>Flyt til TOKs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14.08.2025</a:t>
            </a:fld>
            <a:endParaRPr lang="da-DK"/>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2180">
              <a:defRPr/>
            </a:pPr>
            <a:r>
              <a:rPr lang="da-DK" b="1" dirty="0"/>
              <a:t>Tag</a:t>
            </a:r>
            <a:r>
              <a:rPr lang="da-DK" b="1" baseline="0" dirty="0"/>
              <a:t> følgende ting med ind i klasselokalet:</a:t>
            </a:r>
          </a:p>
          <a:p>
            <a:pPr defTabSz="982180">
              <a:defRPr/>
            </a:pPr>
            <a:r>
              <a:rPr lang="da-DK" baseline="0" dirty="0"/>
              <a:t>Modulmappen</a:t>
            </a:r>
          </a:p>
          <a:p>
            <a:pPr defTabSz="982180">
              <a:defRPr/>
            </a:pPr>
            <a:r>
              <a:rPr lang="da-DK" baseline="0" dirty="0"/>
              <a:t>Iltbrille til hver + pose + label med deres navn på. Denne iltbrille skal gemmes hele kurset igennem, så de kan bruge den til respirationen, case m.m. SAT-måler</a:t>
            </a:r>
          </a:p>
          <a:p>
            <a:pPr defTabSz="982180">
              <a:defRPr/>
            </a:pPr>
            <a:r>
              <a:rPr lang="da-DK" baseline="0" dirty="0"/>
              <a:t>Hvis I beslutter Jer for, at ”Værdi-målinger” kan foregå oppe i klassen, husk da at tage apparaturerne med. </a:t>
            </a:r>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a:p>
        </p:txBody>
      </p:sp>
    </p:spTree>
    <p:extLst>
      <p:ext uri="{BB962C8B-B14F-4D97-AF65-F5344CB8AC3E}">
        <p14:creationId xmlns:p14="http://schemas.microsoft.com/office/powerpoint/2010/main" val="223799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 glem ej Jeres kliniske</a:t>
            </a:r>
            <a:r>
              <a:rPr lang="da-DK" baseline="0" dirty="0"/>
              <a:t> blik – man kan ikke altid stole på apparaturet</a:t>
            </a:r>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10</a:t>
            </a:fld>
            <a:endParaRPr lang="da-DK"/>
          </a:p>
        </p:txBody>
      </p:sp>
    </p:spTree>
    <p:extLst>
      <p:ext uri="{BB962C8B-B14F-4D97-AF65-F5344CB8AC3E}">
        <p14:creationId xmlns:p14="http://schemas.microsoft.com/office/powerpoint/2010/main" val="40769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Hvordan kan man ”snyde” patienten,</a:t>
            </a:r>
            <a:r>
              <a:rPr lang="da-DK" baseline="0" dirty="0"/>
              <a:t> når man skal måle respirationsfrekvensen?</a:t>
            </a:r>
            <a:endParaRPr lang="da-DK" dirty="0">
              <a:cs typeface="Calibri"/>
            </a:endParaRPr>
          </a:p>
          <a:p>
            <a:endParaRPr lang="da-DK" dirty="0"/>
          </a:p>
          <a:p>
            <a:r>
              <a:rPr lang="da-DK" dirty="0"/>
              <a:t>Påvirke respirationsfrekvensen:	</a:t>
            </a:r>
          </a:p>
          <a:p>
            <a:r>
              <a:rPr lang="da-DK" dirty="0"/>
              <a:t>Angst / lavt BT / obstruktion af øvre luftveje / spasmer</a:t>
            </a:r>
            <a:r>
              <a:rPr lang="da-DK" baseline="0" dirty="0"/>
              <a:t> i de nedre luftveje / lungeødem / døende  etc etc.</a:t>
            </a:r>
            <a:endParaRPr lang="da-DK" dirty="0"/>
          </a:p>
          <a:p>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11</a:t>
            </a:fld>
            <a:endParaRPr lang="da-DK"/>
          </a:p>
        </p:txBody>
      </p:sp>
    </p:spTree>
    <p:extLst>
      <p:ext uri="{BB962C8B-B14F-4D97-AF65-F5344CB8AC3E}">
        <p14:creationId xmlns:p14="http://schemas.microsoft.com/office/powerpoint/2010/main" val="292089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u="sng" dirty="0"/>
              <a:t>Patientens farver:</a:t>
            </a:r>
            <a:endParaRPr lang="da-DK" dirty="0">
              <a:cs typeface="Calibri"/>
            </a:endParaRPr>
          </a:p>
          <a:p>
            <a:r>
              <a:rPr lang="da-DK" b="0" dirty="0"/>
              <a:t>Bleg: Shock</a:t>
            </a:r>
          </a:p>
          <a:p>
            <a:r>
              <a:rPr lang="da-DK" b="0" dirty="0"/>
              <a:t>Rød:</a:t>
            </a:r>
            <a:r>
              <a:rPr lang="da-DK" b="0" baseline="0" dirty="0"/>
              <a:t> Feber, allergi, høj CO2</a:t>
            </a:r>
          </a:p>
          <a:p>
            <a:r>
              <a:rPr lang="da-DK" b="0" baseline="0" dirty="0"/>
              <a:t>Blå: Cyanose</a:t>
            </a:r>
            <a:r>
              <a:rPr lang="da-DK" dirty="0"/>
              <a:t> </a:t>
            </a:r>
          </a:p>
          <a:p>
            <a:endParaRPr lang="da-DK" b="1" dirty="0">
              <a:cs typeface="Calibri"/>
            </a:endParaRPr>
          </a:p>
          <a:p>
            <a:r>
              <a:rPr lang="da-DK" b="1" u="sng" dirty="0"/>
              <a:t>HVAD ER CYANOSE?:</a:t>
            </a:r>
          </a:p>
          <a:p>
            <a:r>
              <a:rPr lang="da-DK" sz="1200" dirty="0"/>
              <a:t>Når iltindholdet i blodet er for lavt, kan det ses som en blåfarvning de steder, hvor huden er tynd </a:t>
            </a:r>
            <a:r>
              <a:rPr lang="da-DK" sz="1050" dirty="0"/>
              <a:t>(læber, næse, negle, ørespidser). </a:t>
            </a:r>
            <a:endParaRPr lang="da-DK" sz="300" dirty="0"/>
          </a:p>
          <a:p>
            <a:r>
              <a:rPr lang="da-DK" sz="1200" dirty="0"/>
              <a:t>Blåfarvningen skyldes, at hæmoglobinet ikke er mættet med ilt.</a:t>
            </a:r>
            <a:r>
              <a:rPr lang="da-DK" dirty="0"/>
              <a:t> </a:t>
            </a:r>
            <a:endParaRPr lang="da-DK" sz="300" dirty="0"/>
          </a:p>
          <a:p>
            <a:pPr marL="0" indent="0">
              <a:buFont typeface="Arial" panose="020B0604020202020204" pitchFamily="34" charset="0"/>
              <a:buNone/>
            </a:pPr>
            <a:r>
              <a:rPr lang="da-DK" sz="1200" dirty="0"/>
              <a:t>Årsagen er oftest dårlig ventilation i lungerne.</a:t>
            </a:r>
          </a:p>
          <a:p>
            <a:pPr>
              <a:defRPr/>
            </a:pPr>
            <a:r>
              <a:rPr lang="da-DK" sz="1200" b="0" dirty="0"/>
              <a:t>Hvad gør I hvis patienten udvikler cyanose?</a:t>
            </a:r>
            <a:r>
              <a:rPr lang="da-DK" b="1" dirty="0"/>
              <a:t>  </a:t>
            </a:r>
            <a:endParaRPr lang="da-DK" sz="1200" b="1" dirty="0"/>
          </a:p>
          <a:p>
            <a:pPr marL="0" indent="0">
              <a:buFont typeface="Arial" panose="020B0604020202020204" pitchFamily="34" charset="0"/>
              <a:buNone/>
            </a:pPr>
            <a:endParaRPr lang="da-DK" sz="1200" b="1" dirty="0"/>
          </a:p>
          <a:p>
            <a:pPr marL="0" indent="0">
              <a:buFont typeface="Arial" panose="020B0604020202020204" pitchFamily="34" charset="0"/>
              <a:buNone/>
            </a:pPr>
            <a:r>
              <a:rPr lang="da-DK" sz="1200" b="1" u="sng" dirty="0"/>
              <a:t>Dyspnø:</a:t>
            </a:r>
            <a:endParaRPr lang="da-DK" b="1" u="sng" dirty="0"/>
          </a:p>
          <a:p>
            <a:r>
              <a:rPr lang="da-DK" b="1" dirty="0"/>
              <a:t>Funktionsdyspnø</a:t>
            </a:r>
            <a:r>
              <a:rPr lang="da-DK" dirty="0"/>
              <a:t>: 	</a:t>
            </a:r>
          </a:p>
          <a:p>
            <a:r>
              <a:rPr lang="da-DK" dirty="0"/>
              <a:t>Patienten er dyspnøisk i forbindelse med aktivitet, fx ved gang eller påklædning.</a:t>
            </a:r>
            <a:endParaRPr lang="da-DK" sz="800" dirty="0"/>
          </a:p>
          <a:p>
            <a:r>
              <a:rPr lang="da-DK" b="1" dirty="0"/>
              <a:t>Taledyspnø: 		</a:t>
            </a:r>
          </a:p>
          <a:p>
            <a:r>
              <a:rPr lang="da-DK" dirty="0"/>
              <a:t>Patienten er dyspnøisk i forbindelse med tale</a:t>
            </a:r>
            <a:endParaRPr lang="da-DK" sz="900" dirty="0"/>
          </a:p>
          <a:p>
            <a:r>
              <a:rPr lang="da-DK" b="1" dirty="0"/>
              <a:t>Hviledyspnø: 		</a:t>
            </a:r>
          </a:p>
          <a:p>
            <a:r>
              <a:rPr lang="da-DK" dirty="0"/>
              <a:t>Patienten er dyspnøisk, når han forholder sig i ro, både i liggende og siddende position.</a:t>
            </a:r>
          </a:p>
          <a:p>
            <a:endParaRPr lang="da-DK" dirty="0"/>
          </a:p>
        </p:txBody>
      </p:sp>
      <p:sp>
        <p:nvSpPr>
          <p:cNvPr id="4" name="Pladsholder til diasnummer 3"/>
          <p:cNvSpPr>
            <a:spLocks noGrp="1"/>
          </p:cNvSpPr>
          <p:nvPr>
            <p:ph type="sldNum" sz="quarter" idx="10"/>
          </p:nvPr>
        </p:nvSpPr>
        <p:spPr/>
        <p:txBody>
          <a:bodyPr/>
          <a:lstStyle/>
          <a:p>
            <a:fld id="{F18E025D-18D7-438C-80C4-034AAD1CED65}" type="slidenum">
              <a:rPr lang="da-DK" smtClean="0"/>
              <a:pPr/>
              <a:t>12</a:t>
            </a:fld>
            <a:endParaRPr lang="da-DK"/>
          </a:p>
        </p:txBody>
      </p:sp>
    </p:spTree>
    <p:extLst>
      <p:ext uri="{BB962C8B-B14F-4D97-AF65-F5344CB8AC3E}">
        <p14:creationId xmlns:p14="http://schemas.microsoft.com/office/powerpoint/2010/main" val="58966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Temperatur: </a:t>
            </a:r>
            <a:r>
              <a:rPr lang="da-DK" dirty="0"/>
              <a:t>Hvis</a:t>
            </a:r>
            <a:r>
              <a:rPr lang="da-DK" baseline="0" dirty="0"/>
              <a:t> de skal måle temperaturen, er det vigtigt at de måler den før Paracetamol indgift, eller 6 timer efter!</a:t>
            </a:r>
            <a:endParaRPr lang="da-DK" dirty="0"/>
          </a:p>
        </p:txBody>
      </p:sp>
      <p:sp>
        <p:nvSpPr>
          <p:cNvPr id="4" name="Slide Number Placeholder 3"/>
          <p:cNvSpPr>
            <a:spLocks noGrp="1"/>
          </p:cNvSpPr>
          <p:nvPr>
            <p:ph type="sldNum" sz="quarter" idx="10"/>
          </p:nvPr>
        </p:nvSpPr>
        <p:spPr/>
        <p:txBody>
          <a:bodyPr/>
          <a:lstStyle/>
          <a:p>
            <a:fld id="{F18E025D-18D7-438C-80C4-034AAD1CED65}" type="slidenum">
              <a:rPr lang="da-DK" smtClean="0"/>
              <a:pPr/>
              <a:t>13</a:t>
            </a:fld>
            <a:endParaRPr lang="da-DK"/>
          </a:p>
        </p:txBody>
      </p:sp>
    </p:spTree>
    <p:extLst>
      <p:ext uri="{BB962C8B-B14F-4D97-AF65-F5344CB8AC3E}">
        <p14:creationId xmlns:p14="http://schemas.microsoft.com/office/powerpoint/2010/main" val="2964255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Pladsholder til diasbillede 1"/>
          <p:cNvSpPr>
            <a:spLocks noGrp="1" noRot="1" noChangeAspect="1"/>
          </p:cNvSpPr>
          <p:nvPr>
            <p:ph type="sldImg"/>
          </p:nvPr>
        </p:nvSpPr>
        <p:spPr bwMode="auto">
          <a:noFill/>
          <a:ln>
            <a:solidFill>
              <a:srgbClr val="000000"/>
            </a:solidFill>
            <a:miter lim="800000"/>
            <a:headEnd/>
            <a:tailEnd/>
          </a:ln>
        </p:spPr>
      </p:sp>
      <p:sp>
        <p:nvSpPr>
          <p:cNvPr id="80898" name="Pladsholder til noter 2"/>
          <p:cNvSpPr>
            <a:spLocks noGrp="1"/>
          </p:cNvSpPr>
          <p:nvPr>
            <p:ph type="body" idx="1"/>
          </p:nvPr>
        </p:nvSpPr>
        <p:spPr bwMode="auto">
          <a:xfrm>
            <a:off x="679464" y="4714652"/>
            <a:ext cx="5438748" cy="4466756"/>
          </a:xfrm>
          <a:noFill/>
        </p:spPr>
        <p:txBody>
          <a:bodyPr wrap="square" numCol="1" anchor="t" anchorCtr="0" compatLnSpc="1">
            <a:prstTxWarp prst="textNoShape">
              <a:avLst/>
            </a:prstTxWarp>
          </a:bodyPr>
          <a:lstStyle/>
          <a:p>
            <a:pPr>
              <a:spcBef>
                <a:spcPct val="0"/>
              </a:spcBef>
            </a:pPr>
            <a:r>
              <a:rPr lang="da-DK" dirty="0"/>
              <a:t>Denne scala vil jeg foreslå blot bliver vist. </a:t>
            </a:r>
            <a:endParaRPr lang="da-DK" dirty="0">
              <a:cs typeface="Calibri"/>
            </a:endParaRPr>
          </a:p>
          <a:p>
            <a:pPr>
              <a:spcBef>
                <a:spcPct val="0"/>
              </a:spcBef>
            </a:pPr>
            <a:r>
              <a:rPr lang="da-DK" dirty="0"/>
              <a:t>De skal nok få den gennemgået på afdelingen, hvis</a:t>
            </a:r>
            <a:r>
              <a:rPr lang="da-DK" baseline="0" dirty="0"/>
              <a:t> de skal anvende den. </a:t>
            </a:r>
          </a:p>
          <a:p>
            <a:pPr marL="0" marR="0" indent="0" algn="l" defTabSz="914400" rtl="0" eaLnBrk="1" fontAlgn="auto" latinLnBrk="0" hangingPunct="1">
              <a:lnSpc>
                <a:spcPct val="100000"/>
              </a:lnSpc>
              <a:spcBef>
                <a:spcPct val="0"/>
              </a:spcBef>
              <a:spcAft>
                <a:spcPts val="0"/>
              </a:spcAft>
              <a:buClrTx/>
              <a:buSzTx/>
              <a:buFontTx/>
              <a:buNone/>
              <a:tabLst/>
              <a:defRPr/>
            </a:pPr>
            <a:r>
              <a:rPr lang="da-DK" sz="1200" b="0" dirty="0">
                <a:solidFill>
                  <a:schemeClr val="tx1"/>
                </a:solidFill>
              </a:rPr>
              <a:t>Orienteret (egne data, tid og sted)</a:t>
            </a:r>
          </a:p>
          <a:p>
            <a:pPr>
              <a:spcBef>
                <a:spcPct val="0"/>
              </a:spcBef>
            </a:pPr>
            <a:endParaRPr lang="da-DK" dirty="0"/>
          </a:p>
          <a:p>
            <a:pPr>
              <a:spcBef>
                <a:spcPct val="0"/>
              </a:spcBef>
            </a:pPr>
            <a:endParaRPr lang="da-DK" dirty="0"/>
          </a:p>
          <a:p>
            <a:pPr>
              <a:spcBef>
                <a:spcPct val="0"/>
              </a:spcBef>
            </a:pPr>
            <a:endParaRPr lang="da-DK" dirty="0"/>
          </a:p>
        </p:txBody>
      </p:sp>
      <p:sp>
        <p:nvSpPr>
          <p:cNvPr id="80899" name="Pladsholder til diasnummer 3"/>
          <p:cNvSpPr>
            <a:spLocks noGrp="1"/>
          </p:cNvSpPr>
          <p:nvPr>
            <p:ph type="sldNum" sz="quarter" idx="4294967295"/>
          </p:nvPr>
        </p:nvSpPr>
        <p:spPr bwMode="auto">
          <a:xfrm>
            <a:off x="3850294" y="9429305"/>
            <a:ext cx="2945861" cy="495793"/>
          </a:xfrm>
          <a:prstGeom prst="rect">
            <a:avLst/>
          </a:prstGeom>
          <a:noFill/>
          <a:ln>
            <a:miter lim="800000"/>
            <a:headEnd/>
            <a:tailEnd/>
          </a:ln>
        </p:spPr>
        <p:txBody>
          <a:bodyPr lIns="90995" tIns="45498" rIns="90995" bIns="45498"/>
          <a:lstStyle/>
          <a:p>
            <a:fld id="{5C320341-2DA8-42D6-9F84-69210A6F87B7}" type="slidenum">
              <a:rPr lang="da-DK">
                <a:latin typeface="Calibri" pitchFamily="34" charset="0"/>
              </a:rPr>
              <a:pPr/>
              <a:t>14</a:t>
            </a:fld>
            <a:endParaRPr lang="da-DK">
              <a:latin typeface="Calibri" pitchFamily="34" charset="0"/>
            </a:endParaRPr>
          </a:p>
        </p:txBody>
      </p:sp>
    </p:spTree>
    <p:extLst>
      <p:ext uri="{BB962C8B-B14F-4D97-AF65-F5344CB8AC3E}">
        <p14:creationId xmlns:p14="http://schemas.microsoft.com/office/powerpoint/2010/main" val="3178953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Pladsholder til diasbillede 1"/>
          <p:cNvSpPr>
            <a:spLocks noGrp="1" noRot="1" noChangeAspect="1"/>
          </p:cNvSpPr>
          <p:nvPr>
            <p:ph type="sldImg"/>
          </p:nvPr>
        </p:nvSpPr>
        <p:spPr bwMode="auto">
          <a:noFill/>
          <a:ln>
            <a:solidFill>
              <a:srgbClr val="000000"/>
            </a:solidFill>
            <a:miter lim="800000"/>
            <a:headEnd/>
            <a:tailEnd/>
          </a:ln>
        </p:spPr>
      </p:sp>
      <p:sp>
        <p:nvSpPr>
          <p:cNvPr id="80898" name="Pladsholder til noter 2"/>
          <p:cNvSpPr>
            <a:spLocks noGrp="1"/>
          </p:cNvSpPr>
          <p:nvPr>
            <p:ph type="body" idx="1"/>
          </p:nvPr>
        </p:nvSpPr>
        <p:spPr bwMode="auto">
          <a:xfrm>
            <a:off x="679464" y="4714652"/>
            <a:ext cx="5438748" cy="4466756"/>
          </a:xfrm>
          <a:noFill/>
        </p:spPr>
        <p:txBody>
          <a:bodyPr wrap="square" numCol="1" anchor="t" anchorCtr="0" compatLnSpc="1">
            <a:prstTxWarp prst="textNoShape">
              <a:avLst/>
            </a:prstTxWarp>
          </a:bodyPr>
          <a:lstStyle/>
          <a:p>
            <a:pPr>
              <a:spcBef>
                <a:spcPct val="0"/>
              </a:spcBef>
            </a:pPr>
            <a:r>
              <a:rPr lang="da-DK" dirty="0"/>
              <a:t>Denne scala vil jeg foreslå blot bliver vist. </a:t>
            </a:r>
            <a:endParaRPr lang="da-DK" dirty="0">
              <a:cs typeface="Calibri"/>
            </a:endParaRPr>
          </a:p>
          <a:p>
            <a:pPr>
              <a:spcBef>
                <a:spcPct val="0"/>
              </a:spcBef>
            </a:pPr>
            <a:r>
              <a:rPr lang="da-DK" dirty="0"/>
              <a:t>De skal nok få den gennemgået på afdelingen, hvis</a:t>
            </a:r>
            <a:r>
              <a:rPr lang="da-DK" baseline="0" dirty="0"/>
              <a:t> de skal anvende den. </a:t>
            </a:r>
          </a:p>
          <a:p>
            <a:pPr marL="0" marR="0" indent="0" algn="l" defTabSz="914400" rtl="0" eaLnBrk="1" fontAlgn="auto" latinLnBrk="0" hangingPunct="1">
              <a:lnSpc>
                <a:spcPct val="100000"/>
              </a:lnSpc>
              <a:spcBef>
                <a:spcPct val="0"/>
              </a:spcBef>
              <a:spcAft>
                <a:spcPts val="0"/>
              </a:spcAft>
              <a:buClrTx/>
              <a:buSzTx/>
              <a:buFontTx/>
              <a:buNone/>
              <a:tabLst/>
              <a:defRPr/>
            </a:pPr>
            <a:r>
              <a:rPr lang="da-DK" sz="1200" b="0" dirty="0">
                <a:solidFill>
                  <a:schemeClr val="tx1"/>
                </a:solidFill>
              </a:rPr>
              <a:t>Orienteret (egne data, tid og sted)</a:t>
            </a:r>
          </a:p>
          <a:p>
            <a:pPr>
              <a:spcBef>
                <a:spcPct val="0"/>
              </a:spcBef>
            </a:pPr>
            <a:endParaRPr lang="da-DK" dirty="0"/>
          </a:p>
          <a:p>
            <a:pPr>
              <a:spcBef>
                <a:spcPct val="0"/>
              </a:spcBef>
            </a:pPr>
            <a:endParaRPr lang="da-DK" dirty="0"/>
          </a:p>
        </p:txBody>
      </p:sp>
      <p:sp>
        <p:nvSpPr>
          <p:cNvPr id="80899" name="Pladsholder til diasnummer 3"/>
          <p:cNvSpPr>
            <a:spLocks noGrp="1"/>
          </p:cNvSpPr>
          <p:nvPr>
            <p:ph type="sldNum" sz="quarter" idx="4294967295"/>
          </p:nvPr>
        </p:nvSpPr>
        <p:spPr bwMode="auto">
          <a:xfrm>
            <a:off x="3850294" y="9429305"/>
            <a:ext cx="2945861" cy="495793"/>
          </a:xfrm>
          <a:prstGeom prst="rect">
            <a:avLst/>
          </a:prstGeom>
          <a:noFill/>
          <a:ln>
            <a:miter lim="800000"/>
            <a:headEnd/>
            <a:tailEnd/>
          </a:ln>
        </p:spPr>
        <p:txBody>
          <a:bodyPr lIns="90995" tIns="45498" rIns="90995" bIns="45498"/>
          <a:lstStyle/>
          <a:p>
            <a:fld id="{5C320341-2DA8-42D6-9F84-69210A6F87B7}" type="slidenum">
              <a:rPr lang="da-DK">
                <a:latin typeface="Calibri" pitchFamily="34" charset="0"/>
              </a:rPr>
              <a:pPr/>
              <a:t>15</a:t>
            </a:fld>
            <a:endParaRPr lang="da-DK">
              <a:latin typeface="Calibri" pitchFamily="34" charset="0"/>
            </a:endParaRPr>
          </a:p>
        </p:txBody>
      </p:sp>
    </p:spTree>
    <p:extLst>
      <p:ext uri="{BB962C8B-B14F-4D97-AF65-F5344CB8AC3E}">
        <p14:creationId xmlns:p14="http://schemas.microsoft.com/office/powerpoint/2010/main" val="1432182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SYGEPLEJE</a:t>
            </a:r>
            <a:r>
              <a:rPr lang="da-DK" b="1" dirty="0"/>
              <a:t> </a:t>
            </a:r>
            <a:endParaRPr lang="da-DK" dirty="0"/>
          </a:p>
          <a:p>
            <a:endParaRPr lang="da-DK" b="1" baseline="0" dirty="0"/>
          </a:p>
          <a:p>
            <a:pPr defTabSz="947684">
              <a:defRPr/>
            </a:pPr>
            <a:r>
              <a:rPr lang="da-DK" b="1" baseline="0" dirty="0"/>
              <a:t>Øret:</a:t>
            </a:r>
            <a:r>
              <a:rPr lang="da-DK" b="0" baseline="0" dirty="0"/>
              <a:t>		</a:t>
            </a:r>
          </a:p>
          <a:p>
            <a:pPr defTabSz="947684">
              <a:defRPr/>
            </a:pPr>
            <a:r>
              <a:rPr lang="da-DK" dirty="0"/>
              <a:t>Måler temperaturen</a:t>
            </a:r>
            <a:r>
              <a:rPr lang="da-DK" baseline="0" dirty="0"/>
              <a:t> på trommehinden. Vigtigt, at der går 5 min fra man har fjernet et evt høreapparat, til temperaturen måles. Målevinklen er afgørende for resultatet – der skal trækkes lidt op og ud i øret. Lidt upræcis.</a:t>
            </a:r>
          </a:p>
          <a:p>
            <a:pPr defTabSz="947684">
              <a:defRPr/>
            </a:pPr>
            <a:endParaRPr lang="da-DK" baseline="0" dirty="0"/>
          </a:p>
          <a:p>
            <a:r>
              <a:rPr lang="da-DK" b="1" baseline="0" dirty="0"/>
              <a:t>Panden:	</a:t>
            </a:r>
            <a:r>
              <a:rPr lang="da-DK" baseline="0" dirty="0"/>
              <a:t>	</a:t>
            </a:r>
          </a:p>
          <a:p>
            <a:r>
              <a:rPr lang="da-DK" dirty="0"/>
              <a:t>Gode til de daglige målinger.</a:t>
            </a:r>
            <a:r>
              <a:rPr lang="da-DK" baseline="0" dirty="0"/>
              <a:t> </a:t>
            </a:r>
            <a:r>
              <a:rPr lang="da-DK" dirty="0"/>
              <a:t>Pandescanneren</a:t>
            </a:r>
            <a:r>
              <a:rPr lang="da-DK" baseline="0" dirty="0"/>
              <a:t> er mere nøjagtig end øretermometeret. Vigtigt, de får at vide, hvordan det skal bruges.</a:t>
            </a:r>
          </a:p>
          <a:p>
            <a:endParaRPr lang="da-DK" baseline="0" dirty="0"/>
          </a:p>
          <a:p>
            <a:r>
              <a:rPr lang="da-DK" b="1" baseline="0" dirty="0"/>
              <a:t>Armhulen:</a:t>
            </a:r>
            <a:r>
              <a:rPr lang="da-DK" baseline="0" dirty="0"/>
              <a:t>		</a:t>
            </a:r>
          </a:p>
          <a:p>
            <a:r>
              <a:rPr lang="da-DK" dirty="0"/>
              <a:t>Termometeret</a:t>
            </a:r>
            <a:r>
              <a:rPr lang="da-DK" baseline="0" dirty="0"/>
              <a:t> anbringes højt i armhulen. Skal ligge mindst 10 min. Læg 0,6° til. </a:t>
            </a:r>
          </a:p>
          <a:p>
            <a:r>
              <a:rPr lang="da-DK" baseline="0" dirty="0"/>
              <a:t>Lidt upræcis.</a:t>
            </a:r>
            <a:endParaRPr lang="da-DK" dirty="0"/>
          </a:p>
          <a:p>
            <a:endParaRPr lang="da-DK" b="1" dirty="0"/>
          </a:p>
          <a:p>
            <a:pPr defTabSz="947684">
              <a:defRPr/>
            </a:pPr>
            <a:r>
              <a:rPr lang="da-DK" b="1" dirty="0"/>
              <a:t>Munden:</a:t>
            </a:r>
            <a:r>
              <a:rPr lang="da-DK" dirty="0"/>
              <a:t>		</a:t>
            </a:r>
          </a:p>
          <a:p>
            <a:pPr defTabSz="947684">
              <a:defRPr/>
            </a:pPr>
            <a:r>
              <a:rPr lang="da-DK" dirty="0"/>
              <a:t>Termometeret skal lægges under tungen og patientens</a:t>
            </a:r>
            <a:r>
              <a:rPr lang="da-DK" baseline="0" dirty="0"/>
              <a:t> mund skal være lukket. Vigtigt, at patienten ikke har indtaget varme eller kolde drikke 10 min før målingen. Læg 0,5° til.</a:t>
            </a:r>
            <a:endParaRPr lang="da-DK" dirty="0"/>
          </a:p>
          <a:p>
            <a:endParaRPr lang="da-DK" dirty="0"/>
          </a:p>
          <a:p>
            <a:r>
              <a:rPr lang="da-DK" b="1" dirty="0"/>
              <a:t>Rectum:	</a:t>
            </a:r>
            <a:r>
              <a:rPr lang="da-DK" dirty="0"/>
              <a:t>	</a:t>
            </a:r>
          </a:p>
          <a:p>
            <a:r>
              <a:rPr lang="da-DK" dirty="0"/>
              <a:t>Den</a:t>
            </a:r>
            <a:r>
              <a:rPr lang="da-DK" baseline="0" dirty="0"/>
              <a:t> mest nøjagtige måling. Dog også den mest ubehagelige for patienten og den mest uhygiejniske metode. </a:t>
            </a:r>
          </a:p>
          <a:p>
            <a:r>
              <a:rPr lang="da-DK" baseline="0" dirty="0"/>
              <a:t>Skal ca. 2 cm op i endetarmen (benyt engangsovertræk + vaseline). OBS tarmopererede og patienter med hæmorider.</a:t>
            </a:r>
            <a:endParaRPr lang="da-DK" b="0" baseline="0" dirty="0"/>
          </a:p>
          <a:p>
            <a:endParaRPr lang="da-DK" b="0" baseline="0" dirty="0"/>
          </a:p>
          <a:p>
            <a:r>
              <a:rPr lang="da-DK" b="0" baseline="0" dirty="0"/>
              <a:t>Vise dem de forskellige temperaturmålere, og hvordan de virker, samt det rektale med det blå overtræk på. </a:t>
            </a:r>
          </a:p>
          <a:p>
            <a:endParaRPr lang="da-DK" b="0" baseline="0" dirty="0"/>
          </a:p>
          <a:p>
            <a:r>
              <a:rPr lang="da-DK" b="0" baseline="0" dirty="0"/>
              <a:t>Guide dem til at lære at bruge rektale temperatur måleren, hvor patient kommer om på siden. </a:t>
            </a:r>
          </a:p>
          <a:p>
            <a:endParaRPr lang="da-DK" b="0" baseline="0" dirty="0"/>
          </a:p>
          <a:p>
            <a:r>
              <a:rPr lang="da-DK" b="0" baseline="0" dirty="0"/>
              <a:t>Spørg på afdelingen hvilke måling de bruger. </a:t>
            </a:r>
          </a:p>
          <a:p>
            <a:endParaRPr lang="da-DK" b="0" baseline="0" dirty="0"/>
          </a:p>
          <a:p>
            <a:r>
              <a:rPr lang="da-DK" b="0" baseline="0" dirty="0"/>
              <a:t>Ofte kan patienterne selv foretage denne måling. Vær opmærksom på dette. </a:t>
            </a:r>
          </a:p>
        </p:txBody>
      </p:sp>
      <p:sp>
        <p:nvSpPr>
          <p:cNvPr id="4" name="Pladsholder til slidenummer 3"/>
          <p:cNvSpPr>
            <a:spLocks noGrp="1"/>
          </p:cNvSpPr>
          <p:nvPr>
            <p:ph type="sldNum" sz="quarter" idx="10"/>
          </p:nvPr>
        </p:nvSpPr>
        <p:spPr/>
        <p:txBody>
          <a:bodyPr/>
          <a:lstStyle/>
          <a:p>
            <a:fld id="{F18E025D-18D7-438C-80C4-034AAD1CED65}" type="slidenum">
              <a:rPr lang="da-DK" smtClean="0"/>
              <a:pPr/>
              <a:t>16</a:t>
            </a:fld>
            <a:endParaRPr lang="da-DK"/>
          </a:p>
        </p:txBody>
      </p:sp>
    </p:spTree>
    <p:extLst>
      <p:ext uri="{BB962C8B-B14F-4D97-AF65-F5344CB8AC3E}">
        <p14:creationId xmlns:p14="http://schemas.microsoft.com/office/powerpoint/2010/main" val="229308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a:t>
            </a:fld>
            <a:endParaRPr lang="da-DK"/>
          </a:p>
        </p:txBody>
      </p:sp>
    </p:spTree>
    <p:extLst>
      <p:ext uri="{BB962C8B-B14F-4D97-AF65-F5344CB8AC3E}">
        <p14:creationId xmlns:p14="http://schemas.microsoft.com/office/powerpoint/2010/main" val="156495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vigtigt af målinger suppleres med det kliniske blik! </a:t>
            </a:r>
          </a:p>
          <a:p>
            <a:endParaRPr lang="da-DK" dirty="0"/>
          </a:p>
          <a:p>
            <a:r>
              <a:rPr lang="da-DK" b="1" dirty="0"/>
              <a:t>Hvorfor TOKS? </a:t>
            </a:r>
            <a:r>
              <a:rPr lang="da-DK" dirty="0"/>
              <a:t>Forud for forværring af en patients tilstand, har der ofte været en periode med påvirkede vitalværdier hos patienten. </a:t>
            </a:r>
          </a:p>
          <a:p>
            <a:r>
              <a:rPr lang="da-DK" dirty="0"/>
              <a:t>Det gælder om at opdage disse tidlige tegn på ustabilitet/svær akut sygdom, således at der kan ske hurtig indgriben, for at forebygge alvorlige komplikationer.</a:t>
            </a:r>
          </a:p>
          <a:p>
            <a:endParaRPr lang="da-DK" b="0" dirty="0"/>
          </a:p>
          <a:p>
            <a:r>
              <a:rPr lang="en-US" dirty="0" err="1"/>
              <a:t>Derfor</a:t>
            </a:r>
            <a:r>
              <a:rPr lang="en-US" dirty="0"/>
              <a:t> </a:t>
            </a:r>
            <a:r>
              <a:rPr lang="en-US" dirty="0" err="1"/>
              <a:t>har</a:t>
            </a:r>
            <a:r>
              <a:rPr lang="en-US" dirty="0"/>
              <a:t> man </a:t>
            </a:r>
            <a:r>
              <a:rPr lang="en-US" dirty="0" err="1"/>
              <a:t>lavet</a:t>
            </a:r>
            <a:r>
              <a:rPr lang="en-US" dirty="0"/>
              <a:t> et </a:t>
            </a:r>
            <a:r>
              <a:rPr lang="en-US" dirty="0" err="1"/>
              <a:t>skema</a:t>
            </a:r>
            <a:r>
              <a:rPr lang="en-US" dirty="0"/>
              <a:t>, </a:t>
            </a:r>
            <a:r>
              <a:rPr lang="en-US" dirty="0" err="1"/>
              <a:t>hvor</a:t>
            </a:r>
            <a:r>
              <a:rPr lang="en-US" dirty="0"/>
              <a:t> </a:t>
            </a:r>
            <a:r>
              <a:rPr lang="en-US" dirty="0" err="1"/>
              <a:t>en</a:t>
            </a:r>
            <a:r>
              <a:rPr lang="en-US" dirty="0"/>
              <a:t> </a:t>
            </a:r>
            <a:r>
              <a:rPr lang="en-US" dirty="0" err="1"/>
              <a:t>systematisk</a:t>
            </a:r>
            <a:r>
              <a:rPr lang="en-US" dirty="0"/>
              <a:t> </a:t>
            </a:r>
            <a:r>
              <a:rPr lang="en-US" dirty="0" err="1"/>
              <a:t>tilgang</a:t>
            </a:r>
            <a:r>
              <a:rPr lang="en-US" dirty="0"/>
              <a:t> til observation og </a:t>
            </a:r>
            <a:r>
              <a:rPr lang="en-US" dirty="0" err="1"/>
              <a:t>måling</a:t>
            </a:r>
            <a:r>
              <a:rPr lang="en-US" dirty="0"/>
              <a:t> af </a:t>
            </a:r>
            <a:r>
              <a:rPr lang="en-US" dirty="0" err="1"/>
              <a:t>vitale</a:t>
            </a:r>
            <a:r>
              <a:rPr lang="en-US" dirty="0"/>
              <a:t> </a:t>
            </a:r>
            <a:r>
              <a:rPr lang="en-US" dirty="0" err="1"/>
              <a:t>værdier</a:t>
            </a:r>
            <a:r>
              <a:rPr lang="en-US" dirty="0"/>
              <a:t> skal </a:t>
            </a:r>
            <a:r>
              <a:rPr lang="en-US" dirty="0" err="1"/>
              <a:t>sikre</a:t>
            </a:r>
            <a:r>
              <a:rPr lang="en-US" dirty="0"/>
              <a:t>, at alle </a:t>
            </a:r>
            <a:r>
              <a:rPr lang="en-US" dirty="0" err="1"/>
              <a:t>relevante</a:t>
            </a:r>
            <a:r>
              <a:rPr lang="en-US" dirty="0"/>
              <a:t> </a:t>
            </a:r>
            <a:r>
              <a:rPr lang="en-US" dirty="0" err="1"/>
              <a:t>observationer</a:t>
            </a:r>
            <a:r>
              <a:rPr lang="en-US" dirty="0"/>
              <a:t> </a:t>
            </a:r>
            <a:r>
              <a:rPr lang="en-US" dirty="0" err="1"/>
              <a:t>foretages</a:t>
            </a:r>
            <a:r>
              <a:rPr lang="en-US" dirty="0"/>
              <a:t>, og </a:t>
            </a:r>
            <a:r>
              <a:rPr lang="en-US" dirty="0" err="1"/>
              <a:t>værdierne</a:t>
            </a:r>
            <a:r>
              <a:rPr lang="en-US" dirty="0"/>
              <a:t> scores.</a:t>
            </a:r>
          </a:p>
          <a:p>
            <a:r>
              <a:rPr lang="en-US" dirty="0"/>
              <a:t>Ud fra </a:t>
            </a:r>
            <a:r>
              <a:rPr lang="en-US" dirty="0" err="1"/>
              <a:t>scoringen</a:t>
            </a:r>
            <a:r>
              <a:rPr lang="en-US" dirty="0"/>
              <a:t> er der </a:t>
            </a:r>
            <a:r>
              <a:rPr lang="en-US" dirty="0" err="1"/>
              <a:t>lavet</a:t>
            </a:r>
            <a:r>
              <a:rPr lang="en-US" dirty="0"/>
              <a:t> </a:t>
            </a:r>
            <a:r>
              <a:rPr lang="en-US" dirty="0" err="1"/>
              <a:t>en</a:t>
            </a:r>
            <a:r>
              <a:rPr lang="en-US" dirty="0"/>
              <a:t> </a:t>
            </a:r>
            <a:r>
              <a:rPr lang="en-US" dirty="0" err="1"/>
              <a:t>beslutningsalgoritme</a:t>
            </a:r>
            <a:r>
              <a:rPr lang="en-US" dirty="0"/>
              <a:t> for </a:t>
            </a:r>
            <a:r>
              <a:rPr lang="en-US" dirty="0" err="1"/>
              <a:t>hvilke</a:t>
            </a:r>
            <a:r>
              <a:rPr lang="en-US" dirty="0"/>
              <a:t> </a:t>
            </a:r>
            <a:r>
              <a:rPr lang="en-US" dirty="0" err="1"/>
              <a:t>handlinger</a:t>
            </a:r>
            <a:r>
              <a:rPr lang="en-US" dirty="0"/>
              <a:t>, der skal </a:t>
            </a:r>
            <a:r>
              <a:rPr lang="en-US" dirty="0" err="1"/>
              <a:t>foretages</a:t>
            </a:r>
            <a:r>
              <a:rPr lang="en-US" dirty="0"/>
              <a:t>.</a:t>
            </a:r>
          </a:p>
          <a:p>
            <a:r>
              <a:rPr lang="en-US" dirty="0" err="1"/>
              <a:t>Noteres</a:t>
            </a:r>
            <a:r>
              <a:rPr lang="en-US" dirty="0"/>
              <a:t> </a:t>
            </a:r>
            <a:r>
              <a:rPr lang="en-US" dirty="0" err="1"/>
              <a:t>enten</a:t>
            </a:r>
            <a:r>
              <a:rPr lang="en-US" dirty="0"/>
              <a:t> I </a:t>
            </a:r>
            <a:r>
              <a:rPr lang="en-US" dirty="0" err="1"/>
              <a:t>skema</a:t>
            </a:r>
            <a:r>
              <a:rPr lang="en-US" dirty="0"/>
              <a:t> eller </a:t>
            </a:r>
            <a:r>
              <a:rPr lang="en-US" dirty="0" err="1"/>
              <a:t>på</a:t>
            </a:r>
            <a:r>
              <a:rPr lang="en-US" dirty="0"/>
              <a:t> EPJ.</a:t>
            </a:r>
          </a:p>
          <a:p>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3</a:t>
            </a:fld>
            <a:endParaRPr lang="da-DK"/>
          </a:p>
        </p:txBody>
      </p:sp>
    </p:spTree>
    <p:extLst>
      <p:ext uri="{BB962C8B-B14F-4D97-AF65-F5344CB8AC3E}">
        <p14:creationId xmlns:p14="http://schemas.microsoft.com/office/powerpoint/2010/main" val="205414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Fortæl om TOKS / Triagering</a:t>
            </a:r>
          </a:p>
          <a:p>
            <a:r>
              <a:rPr lang="da-DK" b="1" dirty="0"/>
              <a:t>Forskelligt, om man bruger ordet TOKS – Tidlig</a:t>
            </a:r>
            <a:r>
              <a:rPr lang="da-DK" b="1" baseline="0" dirty="0"/>
              <a:t> Opsporing af Kritisk Sygdom </a:t>
            </a:r>
            <a:r>
              <a:rPr lang="da-DK" b="1" dirty="0"/>
              <a:t>(jysk fænomen) eller Triagering (fynsk</a:t>
            </a:r>
            <a:r>
              <a:rPr lang="da-DK" b="1" baseline="0" dirty="0"/>
              <a:t> fænomen)</a:t>
            </a:r>
            <a:r>
              <a:rPr lang="da-DK" b="1" dirty="0"/>
              <a:t>.</a:t>
            </a:r>
            <a:r>
              <a:rPr lang="da-DK" b="1" baseline="0" dirty="0"/>
              <a:t> Ideen er det samme.</a:t>
            </a:r>
          </a:p>
          <a:p>
            <a:endParaRPr lang="da-DK" b="1" dirty="0"/>
          </a:p>
          <a:p>
            <a:r>
              <a:rPr lang="da-DK" b="0" dirty="0"/>
              <a:t>TOKS sker på runder </a:t>
            </a:r>
            <a:r>
              <a:rPr lang="da-DK" b="0" baseline="0" dirty="0"/>
              <a:t>morgen og aften og hos nogle patienter oftere. </a:t>
            </a:r>
          </a:p>
          <a:p>
            <a:r>
              <a:rPr lang="da-DK" b="0" baseline="0" dirty="0"/>
              <a:t>Det er SPV’ens opgave når de møder ind på afdelingen. Der vil ofte ligge udstyr til dette på stuen eller i kasser i depotet.</a:t>
            </a:r>
          </a:p>
          <a:p>
            <a:pPr marL="171450" indent="-171450">
              <a:buFont typeface="Arial" panose="020B0604020202020204" pitchFamily="34" charset="0"/>
              <a:buChar char="•"/>
            </a:pPr>
            <a:r>
              <a:rPr lang="da-DK" b="0" baseline="0" dirty="0"/>
              <a:t>Medbring en lille blok papir og skriv værdierne ned samt patientens CPR nr. så du er klar til at videregive disse oplysninger til sygeplejepersonalet, hvis der ikke er en seddel på stuen.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baseline="0" dirty="0"/>
              <a:t>Hvis du som SPV vagt har en gangvagt og skal foretage TOKS/triagering på flere stuer, er det vigtigt at du starter med at få patienten til at gentage sit CPR nr. før start. Så sikre du at få fat på den rigtige patient.</a:t>
            </a:r>
          </a:p>
          <a:p>
            <a:endParaRPr lang="da-DK"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a:t>Ved aftale med spl. kan I få lov at indtaste værdier i EPJ via gæstekoder. Adgangen til EPJ er begrænset hertil. OBS ikke alle giver Jer lov og aftale én gang er ikke gældende videre.</a:t>
            </a:r>
          </a:p>
          <a:p>
            <a:endParaRPr lang="da-DK" b="0" baseline="0" dirty="0"/>
          </a:p>
          <a:p>
            <a:r>
              <a:rPr lang="da-DK" b="0" baseline="0" dirty="0"/>
              <a:t>SPV’er skal IKKE skrive i journaler og SLET IKKE ind på andres journaler – det er fyringsgrund!. GANGVAGT</a:t>
            </a:r>
          </a:p>
          <a:p>
            <a:endParaRPr lang="da-DK" b="0" baseline="0" dirty="0"/>
          </a:p>
          <a:p>
            <a:endParaRPr lang="da-DK" b="1" baseline="0" dirty="0"/>
          </a:p>
          <a:p>
            <a:endParaRPr lang="da-DK" b="1"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4</a:t>
            </a:fld>
            <a:endParaRPr lang="da-DK"/>
          </a:p>
        </p:txBody>
      </p:sp>
    </p:spTree>
    <p:extLst>
      <p:ext uri="{BB962C8B-B14F-4D97-AF65-F5344CB8AC3E}">
        <p14:creationId xmlns:p14="http://schemas.microsoft.com/office/powerpoint/2010/main" val="57633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err="1"/>
              <a:t>Auskultatorisk</a:t>
            </a:r>
            <a:r>
              <a:rPr lang="da-DK"/>
              <a:t> (manuelt)</a:t>
            </a:r>
            <a:r>
              <a:rPr lang="da-DK" baseline="0"/>
              <a:t> blodtryksmåling.</a:t>
            </a:r>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5</a:t>
            </a:fld>
            <a:endParaRPr lang="da-DK"/>
          </a:p>
        </p:txBody>
      </p:sp>
    </p:spTree>
    <p:extLst>
      <p:ext uri="{BB962C8B-B14F-4D97-AF65-F5344CB8AC3E}">
        <p14:creationId xmlns:p14="http://schemas.microsoft.com/office/powerpoint/2010/main" val="20232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På afdeling anvendes primært Automatisk blodtryksmåling. </a:t>
            </a:r>
          </a:p>
          <a:p>
            <a:endParaRPr lang="da-DK" b="0" dirty="0"/>
          </a:p>
          <a:p>
            <a:r>
              <a:rPr lang="da-DK" b="0" dirty="0"/>
              <a:t>MEN – det er MEGET vigtigt,</a:t>
            </a:r>
            <a:r>
              <a:rPr lang="da-DK" b="1" dirty="0"/>
              <a:t> </a:t>
            </a:r>
            <a:r>
              <a:rPr lang="da-DK" b="0" dirty="0"/>
              <a:t>at når de anvender den automatiske blodtryksmåler,</a:t>
            </a:r>
            <a:r>
              <a:rPr lang="da-DK" b="0" baseline="0" dirty="0"/>
              <a:t> </a:t>
            </a:r>
            <a:r>
              <a:rPr lang="da-DK" b="1" dirty="0"/>
              <a:t>SKAL</a:t>
            </a:r>
            <a:r>
              <a:rPr lang="da-DK" b="0" dirty="0"/>
              <a:t> de måle pulsen manuelt!</a:t>
            </a:r>
            <a:r>
              <a:rPr lang="da-DK" b="0" baseline="0" dirty="0"/>
              <a:t> </a:t>
            </a:r>
          </a:p>
          <a:p>
            <a:r>
              <a:rPr lang="da-DK" b="0" baseline="0" dirty="0"/>
              <a:t>Herved sikres ingen målingsfejl ved automatisk måler, samt der palperes efter pulsfylden og pulsrytmen! Fortæl dem, at det ikke er alt personale, der gør dette – men det gør det jo ikke mindre rigtigt!</a:t>
            </a:r>
          </a:p>
          <a:p>
            <a:endParaRPr lang="da-DK" b="0" dirty="0"/>
          </a:p>
          <a:p>
            <a:r>
              <a:rPr lang="da-DK" b="0" dirty="0"/>
              <a:t>Obs. dette øves ifbm. </a:t>
            </a:r>
            <a:r>
              <a:rPr lang="da-DK" b="1" dirty="0"/>
              <a:t>Modul B</a:t>
            </a:r>
            <a:r>
              <a:rPr lang="da-DK" b="0" dirty="0"/>
              <a:t> og vi vil se dem gøre dette de resterende gange på kurset. </a:t>
            </a:r>
            <a:endParaRPr lang="da-DK" b="1" dirty="0"/>
          </a:p>
          <a:p>
            <a:endParaRPr lang="da-DK" b="0" baseline="0" dirty="0"/>
          </a:p>
          <a:p>
            <a:r>
              <a:rPr lang="da-DK" b="0" baseline="0" dirty="0"/>
              <a:t>Obs. huske at tydeliggøre at afspritte af ALLE apparaturerne </a:t>
            </a:r>
          </a:p>
        </p:txBody>
      </p:sp>
      <p:sp>
        <p:nvSpPr>
          <p:cNvPr id="4" name="Pladsholder til slidenummer 3"/>
          <p:cNvSpPr>
            <a:spLocks noGrp="1"/>
          </p:cNvSpPr>
          <p:nvPr>
            <p:ph type="sldNum" sz="quarter" idx="10"/>
          </p:nvPr>
        </p:nvSpPr>
        <p:spPr/>
        <p:txBody>
          <a:bodyPr/>
          <a:lstStyle/>
          <a:p>
            <a:fld id="{F18E025D-18D7-438C-80C4-034AAD1CED65}" type="slidenum">
              <a:rPr lang="da-DK" smtClean="0"/>
              <a:pPr/>
              <a:t>6</a:t>
            </a:fld>
            <a:endParaRPr lang="da-DK"/>
          </a:p>
        </p:txBody>
      </p:sp>
    </p:spTree>
    <p:extLst>
      <p:ext uri="{BB962C8B-B14F-4D97-AF65-F5344CB8AC3E}">
        <p14:creationId xmlns:p14="http://schemas.microsoft.com/office/powerpoint/2010/main" val="326222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7</a:t>
            </a:fld>
            <a:endParaRPr lang="da-DK"/>
          </a:p>
        </p:txBody>
      </p:sp>
    </p:spTree>
    <p:extLst>
      <p:ext uri="{BB962C8B-B14F-4D97-AF65-F5344CB8AC3E}">
        <p14:creationId xmlns:p14="http://schemas.microsoft.com/office/powerpoint/2010/main" val="23702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BT</a:t>
            </a:r>
            <a:r>
              <a:rPr lang="da-DK" b="1" baseline="0" dirty="0"/>
              <a:t> og puls hænger altid sammen! </a:t>
            </a:r>
            <a:endParaRPr lang="da-DK" baseline="0" dirty="0"/>
          </a:p>
          <a:p>
            <a:r>
              <a:rPr lang="da-DK" baseline="0" dirty="0"/>
              <a:t>Eksempel på BT + puls:</a:t>
            </a:r>
          </a:p>
          <a:p>
            <a:endParaRPr lang="da-DK" baseline="0" dirty="0"/>
          </a:p>
          <a:p>
            <a:r>
              <a:rPr lang="da-DK" baseline="0" dirty="0"/>
              <a:t>↑ BT og ↓ puls	= Er som regel tegn på øget ICP</a:t>
            </a:r>
          </a:p>
          <a:p>
            <a:r>
              <a:rPr lang="da-DK" baseline="0" dirty="0"/>
              <a:t>↑ BT og ↑ puls	= Smerter, angst, uro</a:t>
            </a:r>
          </a:p>
          <a:p>
            <a:r>
              <a:rPr lang="da-DK" baseline="0" dirty="0"/>
              <a:t>↑ BT og uændret puls 	= Vedvarende hypertension</a:t>
            </a:r>
          </a:p>
          <a:p>
            <a:r>
              <a:rPr lang="da-DK" baseline="0" dirty="0"/>
              <a:t>↓ BT og ↑ puls	= Shock symptomer</a:t>
            </a:r>
          </a:p>
          <a:p>
            <a:endParaRPr lang="da-DK" baseline="0" dirty="0"/>
          </a:p>
          <a:p>
            <a:r>
              <a:rPr lang="da-DK" baseline="0" dirty="0"/>
              <a:t>Dette blot for at illustrere vigtigheden af de 2 parametre sammen.</a:t>
            </a:r>
          </a:p>
        </p:txBody>
      </p:sp>
      <p:sp>
        <p:nvSpPr>
          <p:cNvPr id="4" name="Pladsholder til slidenummer 3"/>
          <p:cNvSpPr>
            <a:spLocks noGrp="1"/>
          </p:cNvSpPr>
          <p:nvPr>
            <p:ph type="sldNum" sz="quarter" idx="10"/>
          </p:nvPr>
        </p:nvSpPr>
        <p:spPr/>
        <p:txBody>
          <a:bodyPr/>
          <a:lstStyle/>
          <a:p>
            <a:fld id="{F18E025D-18D7-438C-80C4-034AAD1CED65}" type="slidenum">
              <a:rPr lang="da-DK" smtClean="0"/>
              <a:pPr/>
              <a:t>8</a:t>
            </a:fld>
            <a:endParaRPr lang="da-DK"/>
          </a:p>
        </p:txBody>
      </p:sp>
    </p:spTree>
    <p:extLst>
      <p:ext uri="{BB962C8B-B14F-4D97-AF65-F5344CB8AC3E}">
        <p14:creationId xmlns:p14="http://schemas.microsoft.com/office/powerpoint/2010/main" val="641029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684">
              <a:defRPr/>
            </a:pPr>
            <a:r>
              <a:rPr lang="da-DK" b="1" dirty="0"/>
              <a:t>Saturationsmåling</a:t>
            </a:r>
            <a:r>
              <a:rPr lang="da-DK" dirty="0"/>
              <a:t> er en indirekte måling af hæmoglobinets mætning med O</a:t>
            </a:r>
            <a:r>
              <a:rPr lang="da-DK" baseline="-25000" dirty="0"/>
              <a:t>2</a:t>
            </a:r>
            <a:r>
              <a:rPr lang="da-DK" dirty="0"/>
              <a:t>.  (den direkte er en A-</a:t>
            </a:r>
            <a:r>
              <a:rPr lang="da-DK" dirty="0" err="1"/>
              <a:t>pkt</a:t>
            </a:r>
            <a:r>
              <a:rPr lang="da-DK" dirty="0"/>
              <a:t> – SaO</a:t>
            </a:r>
            <a:r>
              <a:rPr lang="da-DK" baseline="-25000" dirty="0"/>
              <a:t>2</a:t>
            </a:r>
            <a:r>
              <a:rPr lang="da-DK" dirty="0"/>
              <a:t>)</a:t>
            </a:r>
          </a:p>
          <a:p>
            <a:pPr defTabSz="947684">
              <a:defRPr/>
            </a:pPr>
            <a:endParaRPr lang="da-DK" dirty="0"/>
          </a:p>
          <a:p>
            <a:pPr defTabSz="947684">
              <a:defRPr/>
            </a:pPr>
            <a:r>
              <a:rPr lang="da-DK" dirty="0"/>
              <a:t>Sat-måleren har 2 lysdioder, som sender rødt og infrarødt lys gennem vævet. </a:t>
            </a:r>
          </a:p>
          <a:p>
            <a:pPr defTabSz="947684">
              <a:defRPr/>
            </a:pPr>
            <a:r>
              <a:rPr lang="da-DK" dirty="0"/>
              <a:t>Iltmættet hæmoglobin lader lettere det røde lys trænge igennem end det umættede hæmoglobin. </a:t>
            </a:r>
          </a:p>
          <a:p>
            <a:pPr defTabSz="947684">
              <a:defRPr/>
            </a:pPr>
            <a:r>
              <a:rPr lang="da-DK" dirty="0"/>
              <a:t>Måleren skal bruge mindst 5 pulsslag til udregning. </a:t>
            </a:r>
          </a:p>
          <a:p>
            <a:pPr defTabSz="947684">
              <a:defRPr/>
            </a:pPr>
            <a:endParaRPr lang="da-DK" baseline="0" dirty="0"/>
          </a:p>
          <a:p>
            <a:pPr defTabSz="947684">
              <a:defRPr/>
            </a:pPr>
            <a:r>
              <a:rPr lang="da-DK" b="0" baseline="0" dirty="0"/>
              <a:t>Husk at rengøre SAT-måleren efter brug – spørg afdelingen hvad de bruger.</a:t>
            </a:r>
            <a:endParaRPr lang="da-DK" b="0" dirty="0"/>
          </a:p>
          <a:p>
            <a:pPr defTabSz="947684">
              <a:defRPr/>
            </a:pPr>
            <a:endParaRPr lang="da-DK" dirty="0"/>
          </a:p>
          <a:p>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9</a:t>
            </a:fld>
            <a:endParaRPr lang="da-DK"/>
          </a:p>
        </p:txBody>
      </p:sp>
    </p:spTree>
    <p:extLst>
      <p:ext uri="{BB962C8B-B14F-4D97-AF65-F5344CB8AC3E}">
        <p14:creationId xmlns:p14="http://schemas.microsoft.com/office/powerpoint/2010/main" val="777407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i master</a:t>
            </a:r>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14.08.2025</a:t>
            </a:fld>
            <a:endParaRPr lang="da-DK"/>
          </a:p>
        </p:txBody>
      </p:sp>
      <p:sp>
        <p:nvSpPr>
          <p:cNvPr id="5" name="Footer Placeholder 4" hidden="1"/>
          <p:cNvSpPr>
            <a:spLocks noGrp="1"/>
          </p:cNvSpPr>
          <p:nvPr>
            <p:ph type="ftr" sz="quarter" idx="11"/>
          </p:nvPr>
        </p:nvSpPr>
        <p:spPr>
          <a:xfrm>
            <a:off x="4038600" y="6489700"/>
            <a:ext cx="4114800" cy="365125"/>
          </a:xfrm>
        </p:spPr>
        <p:txBody>
          <a:bodyPr/>
          <a:lstStyle/>
          <a:p>
            <a:endParaRPr lang="da-DK"/>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a:t>Klik for at redigere i master</a:t>
            </a:r>
          </a:p>
          <a:p>
            <a:pPr lvl="1"/>
            <a:r>
              <a:rPr lang="da-DK"/>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i master</a:t>
            </a:r>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a:t>Klik for at redigere i master</a:t>
            </a:r>
          </a:p>
          <a:p>
            <a:pPr lvl="1"/>
            <a:r>
              <a:rPr lang="da-DK"/>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14.08.2025</a:t>
            </a:fld>
            <a:endParaRPr lang="da-DK"/>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a:t>.</a:t>
            </a:r>
          </a:p>
        </p:txBody>
      </p:sp>
    </p:spTree>
    <p:extLst>
      <p:ext uri="{BB962C8B-B14F-4D97-AF65-F5344CB8AC3E}">
        <p14:creationId xmlns:p14="http://schemas.microsoft.com/office/powerpoint/2010/main" val="19397681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kontakt">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Økonomi</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Region Nordjylland</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rgbClr val="FFFFFF"/>
                </a:solidFill>
              </a:rPr>
              <a:t>Region Nordjylland</a:t>
            </a:r>
            <a:br>
              <a:rPr lang="da-DK" sz="2400">
                <a:solidFill>
                  <a:srgbClr val="FFFFFF"/>
                </a:solidFill>
              </a:rPr>
            </a:br>
            <a:r>
              <a:rPr lang="da-DK" sz="2400">
                <a:solidFill>
                  <a:srgbClr val="FFFFFF"/>
                </a:solidFill>
              </a:rPr>
              <a:t>Økonomi</a:t>
            </a: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solidFill>
                <a:srgbClr val="FFFFFF"/>
              </a:solidFill>
            </a:endParaRPr>
          </a:p>
        </p:txBody>
      </p:sp>
      <p:sp>
        <p:nvSpPr>
          <p:cNvPr id="19" name="SD_LAN_Contact"/>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a:solidFill>
                  <a:schemeClr val="tx1"/>
                </a:solidFill>
              </a:rPr>
              <a:t>Kontakt for yderligere information</a:t>
            </a:r>
          </a:p>
        </p:txBody>
      </p:sp>
    </p:spTree>
    <p:extLst>
      <p:ext uri="{BB962C8B-B14F-4D97-AF65-F5344CB8AC3E}">
        <p14:creationId xmlns:p14="http://schemas.microsoft.com/office/powerpoint/2010/main" val="27619962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tning tak">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Økonomi</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Region Nordjylland</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rgbClr val="FFFFFF"/>
                </a:solidFill>
              </a:rPr>
              <a:t>Region Nordjylland</a:t>
            </a:r>
            <a:br>
              <a:rPr lang="da-DK" sz="2400">
                <a:solidFill>
                  <a:srgbClr val="FFFFFF"/>
                </a:solidFill>
              </a:rPr>
            </a:br>
            <a:r>
              <a:rPr lang="da-DK" sz="2400">
                <a:solidFill>
                  <a:srgbClr val="FFFFFF"/>
                </a:solidFill>
              </a:rPr>
              <a:t>Økonomi</a:t>
            </a: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solidFill>
                <a:srgbClr val="FFFFFF"/>
              </a:solidFill>
            </a:endParaRPr>
          </a:p>
        </p:txBody>
      </p:sp>
      <p:sp>
        <p:nvSpPr>
          <p:cNvPr id="19" name="SD_LAN_Thanks"/>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a:solidFill>
                  <a:schemeClr val="tx1"/>
                </a:solidFill>
              </a:rPr>
              <a:t>Tak for i dag</a:t>
            </a: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14.08.2025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119852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Date Placeholder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D6CB1489-EF00-4597-BFE8-84B76FFD3309}" type="datetimeFigureOut">
              <a:rPr lang="da-DK" smtClean="0"/>
              <a:pPr/>
              <a:t>14.08.2025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17DD0DB-8A9A-4CA1-A562-04F054AADC98}" type="slidenum">
              <a:rPr lang="da-DK" smtClean="0"/>
              <a:pPr/>
              <a:t>‹nr.›</a:t>
            </a:fld>
            <a:endParaRPr lang="da-DK"/>
          </a:p>
        </p:txBody>
      </p:sp>
    </p:spTree>
    <p:extLst>
      <p:ext uri="{BB962C8B-B14F-4D97-AF65-F5344CB8AC3E}">
        <p14:creationId xmlns:p14="http://schemas.microsoft.com/office/powerpoint/2010/main" val="409179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6CB1489-EF00-4597-BFE8-84B76FFD3309}" type="datetimeFigureOut">
              <a:rPr lang="da-DK" smtClean="0"/>
              <a:pPr/>
              <a:t>14.08.2025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17DD0DB-8A9A-4CA1-A562-04F054AADC98}" type="slidenum">
              <a:rPr lang="da-DK" smtClean="0"/>
              <a:pPr/>
              <a:t>‹nr.›</a:t>
            </a:fld>
            <a:endParaRPr lang="da-DK"/>
          </a:p>
        </p:txBody>
      </p:sp>
    </p:spTree>
    <p:extLst>
      <p:ext uri="{BB962C8B-B14F-4D97-AF65-F5344CB8AC3E}">
        <p14:creationId xmlns:p14="http://schemas.microsoft.com/office/powerpoint/2010/main" val="413152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54E0A626-36E7-4ACB-AE94-30B8AB1B2246}" type="datetimeFigureOut">
              <a:rPr lang="da-DK" smtClean="0"/>
              <a:t>14.08.2025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54E0A626-36E7-4ACB-AE94-30B8AB1B2246}" type="datetimeFigureOut">
              <a:rPr lang="da-DK" smtClean="0"/>
              <a:t>14.08.2025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el 1"/>
          <p:cNvSpPr>
            <a:spLocks noGrp="1"/>
          </p:cNvSpPr>
          <p:nvPr>
            <p:ph type="title"/>
          </p:nvPr>
        </p:nvSpPr>
        <p:spPr/>
        <p:txBody>
          <a:bodyPr/>
          <a:lstStyle>
            <a:lvl1pPr>
              <a:defRPr>
                <a:solidFill>
                  <a:schemeClr val="bg1"/>
                </a:solidFill>
              </a:defRPr>
            </a:lvl1pPr>
          </a:lstStyle>
          <a:p>
            <a:r>
              <a:rPr lang="da-DK"/>
              <a:t>Klik for at redigere i master</a:t>
            </a:r>
            <a:endParaRPr lang="en-GB"/>
          </a:p>
        </p:txBody>
      </p:sp>
      <p:sp>
        <p:nvSpPr>
          <p:cNvPr id="3" name="Pladsholder til indhold 2"/>
          <p:cNvSpPr>
            <a:spLocks noGrp="1"/>
          </p:cNvSpPr>
          <p:nvPr>
            <p:ph idx="1"/>
          </p:nvPr>
        </p:nvSpPr>
        <p:spPr>
          <a:xfrm>
            <a:off x="765175" y="1638696"/>
            <a:ext cx="5148264" cy="48239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3"/>
          <p:cNvSpPr>
            <a:spLocks noGrp="1"/>
          </p:cNvSpPr>
          <p:nvPr>
            <p:ph sz="quarter" idx="13"/>
          </p:nvPr>
        </p:nvSpPr>
        <p:spPr>
          <a:xfrm>
            <a:off x="6269038" y="1638300"/>
            <a:ext cx="5148788" cy="48243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14.08.2025</a:t>
            </a:fld>
            <a:endParaRPr lang="da-DK"/>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a:t>Klik på ikonet for at tilføje et billede</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002839"/>
              </a:solidFill>
            </a:endParaRPr>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14.08.2025</a:t>
            </a:fld>
            <a:endParaRPr lang="da-DK"/>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3" name="(n)B"/>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6" r:id="rId15"/>
    <p:sldLayoutId id="2147483669" r:id="rId16"/>
    <p:sldLayoutId id="2147483655" r:id="rId17"/>
    <p:sldLayoutId id="2147483654" r:id="rId18"/>
    <p:sldLayoutId id="2147483670" r:id="rId19"/>
    <p:sldLayoutId id="2147483671" r:id="rId20"/>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3D_AF1FB951.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40_1E8828DF.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google.dk/url?sa=i&amp;rct=j&amp;q=&amp;esrc=s&amp;frm=1&amp;source=images&amp;cd=&amp;cad=rja&amp;docid=RhXDPGEVcRyUIM&amp;tbnid=9mvKyh41TVhuzM:&amp;ved=0CAUQjRw&amp;url=http://www.youtube.com/watch?v=XsVKJGDi-i4&amp;ei=vS15UtdSia7gBPDOgPAL&amp;bvm=bv.55980276,d.bGE&amp;psig=AFQjCNGOr1wEMjzo7amSY_MurNdQiwy25Q&amp;ust=138375965473071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dk/url?sa=i&amp;rct=j&amp;q=&amp;esrc=s&amp;frm=1&amp;source=images&amp;cd=&amp;cad=rja&amp;docid=RhXDPGEVcRyUIM&amp;tbnid=9mvKyh41TVhuzM:&amp;ved=0CAUQjRw&amp;url=http://www.youtube.com/watch?v=XsVKJGDi-i4&amp;ei=vS15UtdSia7gBPDOgPAL&amp;bvm=bv.55980276,d.bGE&amp;psig=AFQjCNGOr1wEMjzo7amSY_MurNdQiwy25Q&amp;ust=1383759654730712"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hyperlink" Target="http://www.google.dk/url?sa=i&amp;rct=j&amp;q=&amp;esrc=s&amp;frm=1&amp;source=images&amp;cd=&amp;cad=rja&amp;docid=-rT71fiF0ZcpcM&amp;tbnid=oN7Upe87aGPyIM:&amp;ved=0CAUQjRw&amp;url=http://www.homecare.dk/shop/blodtryksmaaler-13c1.html&amp;ei=MS55UqpD5IXiBPDegDg&amp;bvm=bv.55980276,d.bGE&amp;psig=AFQjCNHgIVCevAs7Vir8ycKlMBHywoKPoQ&amp;ust=1383759749086263"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hyperlink" Target="http://www.google.dk/url?sa=i&amp;rct=j&amp;q=&amp;esrc=s&amp;frm=1&amp;source=images&amp;cd=&amp;cad=rja&amp;docid=FjOn6XrruL9yjM&amp;tbnid=mDt3TMsQHCw5SM:&amp;ved=0CAUQjRw&amp;url=http://www.skoven-i-skolen.dk/default.asp?m=18&amp;a=360&amp;ei=wy95UoWWL4Wl4gTxioD4Cg&amp;bvm=bv.55980276,d.bGE&amp;psig=AFQjCNFESYYaMKGGCSZl6bpiZd2MTwDn_A&amp;ust=1383760161567886"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google.dk/url?sa=i&amp;rct=j&amp;q=&amp;esrc=s&amp;frm=1&amp;source=images&amp;cd=&amp;cad=rja&amp;docid=cNLVvpPYCco-fM&amp;tbnid=PDQxm-Cx8ykfNM:&amp;ved=0CAUQjRw&amp;url=http://e-dok.rm.dk/e-dok/e_760103A.nsf/UNIDInformationsdokumenterPDA/B2B0302ECC67029BC12578630024F6F4?OpenDocument&amp;ei=9rNzUo7vOeaZ4wTQy4C4CA&amp;bvm=bv.55819444,d.bGE&amp;psig=AFQjCNFXyjNyot0e66Yp9qROFtODWjzU1w&amp;ust=1383400796236176" TargetMode="External"/><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05" y="1659452"/>
            <a:ext cx="8628237" cy="2168975"/>
          </a:xfrm>
        </p:spPr>
        <p:txBody>
          <a:bodyPr/>
          <a:lstStyle/>
          <a:p>
            <a:r>
              <a:rPr lang="da-DK"/>
              <a:t>Tidlig Opsporing af kritisk sygdom – TOKS</a:t>
            </a:r>
          </a:p>
        </p:txBody>
      </p:sp>
      <p:sp>
        <p:nvSpPr>
          <p:cNvPr id="5" name="Text Placeholder 4"/>
          <p:cNvSpPr>
            <a:spLocks noGrp="1"/>
          </p:cNvSpPr>
          <p:nvPr>
            <p:ph type="body" idx="1"/>
          </p:nvPr>
        </p:nvSpPr>
        <p:spPr>
          <a:xfrm>
            <a:off x="755605" y="3981472"/>
            <a:ext cx="7416000" cy="1202158"/>
          </a:xfrm>
        </p:spPr>
        <p:txBody>
          <a:bodyPr vert="horz" lIns="0" tIns="0" rIns="0" bIns="0" rtlCol="0" anchor="t">
            <a:noAutofit/>
          </a:bodyPr>
          <a:lstStyle/>
          <a:p>
            <a:r>
              <a:rPr lang="da-DK"/>
              <a:t>Modul A</a:t>
            </a:r>
          </a:p>
          <a:p>
            <a:endParaRPr lang="da-DK"/>
          </a:p>
          <a:p>
            <a:endParaRPr lang="da-DK"/>
          </a:p>
          <a:p>
            <a:endParaRPr lang="da-DK"/>
          </a:p>
        </p:txBody>
      </p:sp>
    </p:spTree>
    <p:extLst>
      <p:ext uri="{BB962C8B-B14F-4D97-AF65-F5344CB8AC3E}">
        <p14:creationId xmlns:p14="http://schemas.microsoft.com/office/powerpoint/2010/main" val="34002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SATURATIONSMÅLING</a:t>
            </a:r>
          </a:p>
        </p:txBody>
      </p:sp>
      <p:sp>
        <p:nvSpPr>
          <p:cNvPr id="3" name="Tekstfelt 2"/>
          <p:cNvSpPr txBox="1"/>
          <p:nvPr/>
        </p:nvSpPr>
        <p:spPr>
          <a:xfrm>
            <a:off x="370368" y="1486410"/>
            <a:ext cx="11451264" cy="4401205"/>
          </a:xfrm>
          <a:prstGeom prst="rect">
            <a:avLst/>
          </a:prstGeom>
          <a:noFill/>
        </p:spPr>
        <p:txBody>
          <a:bodyPr wrap="square" rtlCol="0">
            <a:spAutoFit/>
          </a:bodyPr>
          <a:lstStyle/>
          <a:p>
            <a:r>
              <a:rPr lang="da-DK" sz="2400" b="1" dirty="0"/>
              <a:t>Fordele:	</a:t>
            </a:r>
          </a:p>
          <a:p>
            <a:pPr marL="342900" indent="-342900">
              <a:buFont typeface="Arial" panose="020B0604020202020204" pitchFamily="34" charset="0"/>
              <a:buChar char="•"/>
            </a:pPr>
            <a:r>
              <a:rPr lang="da-DK" sz="2000" dirty="0" err="1"/>
              <a:t>Saturationsmåleren</a:t>
            </a:r>
            <a:r>
              <a:rPr lang="da-DK" sz="2000" dirty="0"/>
              <a:t> er let at bruge</a:t>
            </a:r>
          </a:p>
          <a:p>
            <a:pPr marL="342900" indent="-342900">
              <a:buFont typeface="Arial" panose="020B0604020202020204" pitchFamily="34" charset="0"/>
              <a:buChar char="•"/>
            </a:pPr>
            <a:r>
              <a:rPr lang="da-DK" sz="2000" dirty="0"/>
              <a:t>Den er en </a:t>
            </a:r>
            <a:r>
              <a:rPr lang="da-DK" sz="2000" i="1" dirty="0"/>
              <a:t>guide</a:t>
            </a:r>
            <a:r>
              <a:rPr lang="da-DK" sz="2000" dirty="0"/>
              <a:t> til pulsen (pulsværdien kommer også frem på displayet)</a:t>
            </a:r>
          </a:p>
          <a:p>
            <a:endParaRPr lang="da-DK" sz="2000" dirty="0"/>
          </a:p>
          <a:p>
            <a:endParaRPr lang="da-DK" sz="2000" dirty="0"/>
          </a:p>
          <a:p>
            <a:r>
              <a:rPr lang="da-DK" sz="2400" b="1" dirty="0"/>
              <a:t>Ulemper:</a:t>
            </a:r>
            <a:r>
              <a:rPr lang="da-DK" sz="2000" dirty="0"/>
              <a:t>	</a:t>
            </a:r>
          </a:p>
          <a:p>
            <a:pPr marL="285750" indent="-285750">
              <a:buFont typeface="Arial" panose="020B0604020202020204" pitchFamily="34" charset="0"/>
              <a:buChar char="•"/>
            </a:pPr>
            <a:r>
              <a:rPr lang="da-DK" sz="2000" dirty="0"/>
              <a:t>Kan ikke lyse igennem neglelak</a:t>
            </a:r>
            <a:endParaRPr lang="da-DK" dirty="0"/>
          </a:p>
          <a:p>
            <a:pPr marL="285750" indent="-285750">
              <a:buFont typeface="Arial" panose="020B0604020202020204" pitchFamily="34" charset="0"/>
              <a:buChar char="•"/>
            </a:pPr>
            <a:r>
              <a:rPr lang="da-DK" sz="2000" dirty="0"/>
              <a:t>Der kan godt være </a:t>
            </a:r>
            <a:r>
              <a:rPr lang="da-DK" sz="2000" u="sng" dirty="0"/>
              <a:t>iltmangel</a:t>
            </a:r>
            <a:r>
              <a:rPr lang="da-DK" sz="2000" dirty="0"/>
              <a:t> i vævet på trods af, at </a:t>
            </a:r>
            <a:r>
              <a:rPr lang="da-DK" sz="2000" dirty="0" err="1"/>
              <a:t>saturationsværdien</a:t>
            </a:r>
            <a:r>
              <a:rPr lang="da-DK" sz="2000" dirty="0"/>
              <a:t> ligger indenfor normalområdet.</a:t>
            </a:r>
          </a:p>
          <a:p>
            <a:r>
              <a:rPr lang="da-DK" sz="2000" dirty="0">
                <a:solidFill>
                  <a:srgbClr val="0070C0"/>
                </a:solidFill>
              </a:rPr>
              <a:t>	</a:t>
            </a:r>
            <a:r>
              <a:rPr lang="da-DK" dirty="0">
                <a:solidFill>
                  <a:srgbClr val="0070C0"/>
                </a:solidFill>
              </a:rPr>
              <a:t>Saturationen siger kun noget om hvor mættet hæmoglobinmolekylet er med ilt. Men hvis nu patienten 	har blodmangel, så mangler der jo ilttransportører til vævet!</a:t>
            </a:r>
          </a:p>
          <a:p>
            <a:endParaRPr lang="da-DK" dirty="0"/>
          </a:p>
          <a:p>
            <a:pPr marL="285750" indent="-285750">
              <a:buFont typeface="Arial" panose="020B0604020202020204" pitchFamily="34" charset="0"/>
              <a:buChar char="•"/>
            </a:pPr>
            <a:r>
              <a:rPr lang="da-DK" sz="2000" dirty="0"/>
              <a:t>Er patienten meget kold perifert, kan </a:t>
            </a:r>
            <a:r>
              <a:rPr lang="da-DK" sz="2000" dirty="0" err="1"/>
              <a:t>saturationsmåleren</a:t>
            </a:r>
            <a:r>
              <a:rPr lang="da-DK" sz="2000" dirty="0"/>
              <a:t> have svært ved at måle.</a:t>
            </a:r>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10979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MÅLING AF RESPIRATIONSFREKVENS</a:t>
            </a:r>
          </a:p>
        </p:txBody>
      </p:sp>
      <p:sp>
        <p:nvSpPr>
          <p:cNvPr id="4" name="Undertitel 3"/>
          <p:cNvSpPr>
            <a:spLocks noGrp="1"/>
          </p:cNvSpPr>
          <p:nvPr>
            <p:ph type="subTitle" idx="1"/>
          </p:nvPr>
        </p:nvSpPr>
        <p:spPr>
          <a:xfrm>
            <a:off x="322667" y="1732547"/>
            <a:ext cx="11546666" cy="4523874"/>
          </a:xfrm>
        </p:spPr>
        <p:txBody>
          <a:bodyPr>
            <a:normAutofit fontScale="77500" lnSpcReduction="20000"/>
          </a:bodyPr>
          <a:lstStyle/>
          <a:p>
            <a:pPr marL="342900" indent="-342900" algn="l">
              <a:buFont typeface="Arial" panose="020B0604020202020204" pitchFamily="34" charset="0"/>
              <a:buChar char="•"/>
            </a:pPr>
            <a:r>
              <a:rPr lang="da-DK" sz="2800" dirty="0"/>
              <a:t>Respirationsfrekvensen er defineret som antal vejrtrækninger pr. minut. </a:t>
            </a:r>
          </a:p>
          <a:p>
            <a:pPr marL="342900" indent="-342900" algn="l">
              <a:buFont typeface="Arial" panose="020B0604020202020204" pitchFamily="34" charset="0"/>
              <a:buChar char="•"/>
            </a:pPr>
            <a:endParaRPr lang="da-DK" sz="2800" dirty="0"/>
          </a:p>
          <a:p>
            <a:pPr marL="342900" indent="-342900" algn="l">
              <a:buFont typeface="Arial" panose="020B0604020202020204" pitchFamily="34" charset="0"/>
              <a:buChar char="•"/>
            </a:pPr>
            <a:r>
              <a:rPr lang="da-DK" sz="2800" dirty="0"/>
              <a:t>Den normale respiration skal være fri, ubesværet, rolig og regelmæssig og næsten lydløs.</a:t>
            </a:r>
          </a:p>
          <a:p>
            <a:pPr marL="342900" indent="-342900" algn="l">
              <a:buFont typeface="Arial" panose="020B0604020202020204" pitchFamily="34" charset="0"/>
              <a:buChar char="•"/>
            </a:pPr>
            <a:endParaRPr lang="da-DK" sz="2800" dirty="0"/>
          </a:p>
          <a:p>
            <a:pPr marL="342900" indent="-342900" algn="l">
              <a:buFont typeface="Arial" panose="020B0604020202020204" pitchFamily="34" charset="0"/>
              <a:buChar char="•"/>
            </a:pPr>
            <a:r>
              <a:rPr lang="da-DK" sz="2800" dirty="0"/>
              <a:t>Den måles over  60 sekunder i hvile ved at tælle, hvor mange gange brystet hæves. </a:t>
            </a:r>
          </a:p>
          <a:p>
            <a:pPr algn="l"/>
            <a:r>
              <a:rPr lang="da-DK" sz="2800" dirty="0"/>
              <a:t>     Respirationsfrekvens ligger hos voksne på 12-16 gange/min.</a:t>
            </a:r>
          </a:p>
          <a:p>
            <a:pPr marL="342900" indent="-342900" algn="l">
              <a:buFont typeface="Arial" panose="020B0604020202020204" pitchFamily="34" charset="0"/>
              <a:buChar char="•"/>
            </a:pPr>
            <a:endParaRPr lang="da-DK" sz="2800" dirty="0"/>
          </a:p>
          <a:p>
            <a:pPr marL="342900" indent="-342900" algn="l">
              <a:buFont typeface="Arial" panose="020B0604020202020204" pitchFamily="34" charset="0"/>
              <a:buChar char="•"/>
            </a:pPr>
            <a:r>
              <a:rPr lang="da-DK" sz="2800" dirty="0"/>
              <a:t>Man informerer ikke patienten om, at man måler deres respirationsfrekvens, da den ellers kan blive påvirket. </a:t>
            </a:r>
          </a:p>
          <a:p>
            <a:pPr algn="l"/>
            <a:endParaRPr lang="da-DK" sz="2800" dirty="0"/>
          </a:p>
          <a:p>
            <a:pPr algn="l"/>
            <a:r>
              <a:rPr lang="da-DK" sz="2800" dirty="0">
                <a:solidFill>
                  <a:srgbClr val="0070C0"/>
                </a:solidFill>
              </a:rPr>
              <a:t>Hvad kan påvirke respirationsfrekvensen og hvordan?</a:t>
            </a:r>
          </a:p>
          <a:p>
            <a:pPr algn="l"/>
            <a:endParaRPr lang="da-DK" dirty="0"/>
          </a:p>
        </p:txBody>
      </p:sp>
    </p:spTree>
    <p:extLst>
      <p:ext uri="{BB962C8B-B14F-4D97-AF65-F5344CB8AC3E}">
        <p14:creationId xmlns:p14="http://schemas.microsoft.com/office/powerpoint/2010/main" val="467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IMG abcd.jpg"/>
          <p:cNvPicPr>
            <a:picLocks noChangeAspect="1"/>
          </p:cNvPicPr>
          <p:nvPr/>
        </p:nvPicPr>
        <p:blipFill>
          <a:blip r:embed="rId3" cstate="print"/>
          <a:srcRect l="23642" t="27742" r="21516" b="31183"/>
          <a:stretch>
            <a:fillRect/>
          </a:stretch>
        </p:blipFill>
        <p:spPr>
          <a:xfrm>
            <a:off x="3889375" y="2275688"/>
            <a:ext cx="3170903" cy="2816942"/>
          </a:xfrm>
          <a:prstGeom prst="rect">
            <a:avLst/>
          </a:prstGeom>
        </p:spPr>
      </p:pic>
      <p:sp>
        <p:nvSpPr>
          <p:cNvPr id="7" name="Rektangel 6"/>
          <p:cNvSpPr/>
          <p:nvPr/>
        </p:nvSpPr>
        <p:spPr>
          <a:xfrm>
            <a:off x="516357" y="1961225"/>
            <a:ext cx="3311227" cy="400110"/>
          </a:xfrm>
          <a:prstGeom prst="rect">
            <a:avLst/>
          </a:prstGeom>
        </p:spPr>
        <p:txBody>
          <a:bodyPr wrap="none">
            <a:spAutoFit/>
          </a:bodyPr>
          <a:lstStyle/>
          <a:p>
            <a:pPr marL="457200" indent="-457200"/>
            <a:r>
              <a:rPr lang="da-DK" sz="2000" dirty="0"/>
              <a:t>Hvordan er patientens farver?</a:t>
            </a:r>
          </a:p>
        </p:txBody>
      </p:sp>
      <p:sp>
        <p:nvSpPr>
          <p:cNvPr id="9" name="Rektangel 8"/>
          <p:cNvSpPr/>
          <p:nvPr/>
        </p:nvSpPr>
        <p:spPr>
          <a:xfrm>
            <a:off x="6007724" y="1458580"/>
            <a:ext cx="5531258" cy="1631216"/>
          </a:xfrm>
          <a:prstGeom prst="rect">
            <a:avLst/>
          </a:prstGeom>
        </p:spPr>
        <p:txBody>
          <a:bodyPr wrap="none">
            <a:spAutoFit/>
          </a:bodyPr>
          <a:lstStyle/>
          <a:p>
            <a:pPr marL="457200" indent="-457200" algn="ctr"/>
            <a:r>
              <a:rPr lang="da-DK" sz="2000" dirty="0"/>
              <a:t>Hvordan ser vejrtrækningen ud? </a:t>
            </a:r>
          </a:p>
          <a:p>
            <a:pPr marL="457200" indent="-457200" algn="ctr"/>
            <a:r>
              <a:rPr lang="da-DK" sz="2000" dirty="0"/>
              <a:t>Er den besværet? </a:t>
            </a:r>
          </a:p>
          <a:p>
            <a:pPr marL="457200" indent="-457200" algn="ctr"/>
            <a:r>
              <a:rPr lang="da-DK" sz="2000" dirty="0"/>
              <a:t>Hvis ja, er det ved indåndingen eller ved udånding?</a:t>
            </a:r>
          </a:p>
          <a:p>
            <a:pPr marL="457200" indent="-457200" algn="ctr"/>
            <a:r>
              <a:rPr lang="da-DK" sz="2000" dirty="0"/>
              <a:t>Bruges der accessoriske respirationsmuskler?</a:t>
            </a:r>
          </a:p>
          <a:p>
            <a:pPr marL="457200" indent="-457200" algn="ctr"/>
            <a:endParaRPr lang="da-DK" sz="2000" dirty="0"/>
          </a:p>
        </p:txBody>
      </p:sp>
      <p:sp>
        <p:nvSpPr>
          <p:cNvPr id="10" name="Rektangel 9"/>
          <p:cNvSpPr/>
          <p:nvPr/>
        </p:nvSpPr>
        <p:spPr>
          <a:xfrm>
            <a:off x="3420661" y="5576376"/>
            <a:ext cx="1608325" cy="400110"/>
          </a:xfrm>
          <a:prstGeom prst="rect">
            <a:avLst/>
          </a:prstGeom>
        </p:spPr>
        <p:txBody>
          <a:bodyPr wrap="none">
            <a:spAutoFit/>
          </a:bodyPr>
          <a:lstStyle/>
          <a:p>
            <a:pPr marL="457200" indent="-457200"/>
            <a:r>
              <a:rPr lang="da-DK" sz="2000"/>
              <a:t>Er der lyd på?</a:t>
            </a:r>
          </a:p>
        </p:txBody>
      </p:sp>
      <p:sp>
        <p:nvSpPr>
          <p:cNvPr id="12" name="Rektangel 11"/>
          <p:cNvSpPr/>
          <p:nvPr/>
        </p:nvSpPr>
        <p:spPr>
          <a:xfrm>
            <a:off x="518414" y="4196564"/>
            <a:ext cx="3414717" cy="707886"/>
          </a:xfrm>
          <a:prstGeom prst="rect">
            <a:avLst/>
          </a:prstGeom>
        </p:spPr>
        <p:txBody>
          <a:bodyPr wrap="none" lIns="91440" tIns="45720" rIns="91440" bIns="45720" anchor="t">
            <a:spAutoFit/>
          </a:bodyPr>
          <a:lstStyle/>
          <a:p>
            <a:pPr marL="457200" indent="-457200"/>
            <a:r>
              <a:rPr lang="da-DK" sz="2000"/>
              <a:t>Hvor meget skal der til for </a:t>
            </a:r>
          </a:p>
          <a:p>
            <a:pPr marL="457200" indent="-457200"/>
            <a:r>
              <a:rPr lang="da-DK" sz="2000"/>
              <a:t>at de skal kæmpe for luften?</a:t>
            </a:r>
          </a:p>
        </p:txBody>
      </p:sp>
      <p:sp>
        <p:nvSpPr>
          <p:cNvPr id="13" name="Rektangel 12"/>
          <p:cNvSpPr/>
          <p:nvPr/>
        </p:nvSpPr>
        <p:spPr>
          <a:xfrm>
            <a:off x="6769372" y="4384744"/>
            <a:ext cx="5290912" cy="707886"/>
          </a:xfrm>
          <a:prstGeom prst="rect">
            <a:avLst/>
          </a:prstGeom>
        </p:spPr>
        <p:txBody>
          <a:bodyPr wrap="square">
            <a:spAutoFit/>
          </a:bodyPr>
          <a:lstStyle/>
          <a:p>
            <a:pPr marL="457200" indent="-457200" algn="ctr"/>
            <a:r>
              <a:rPr lang="da-DK" sz="2000" dirty="0"/>
              <a:t>Hvor hurtigt trækker patienten vejret (RF)?</a:t>
            </a:r>
          </a:p>
          <a:p>
            <a:pPr marL="457200" indent="-457200" algn="ctr"/>
            <a:r>
              <a:rPr lang="da-DK" sz="2000" dirty="0"/>
              <a:t>Er vejrtrækningen regelmæssig? </a:t>
            </a:r>
          </a:p>
        </p:txBody>
      </p:sp>
      <p:sp>
        <p:nvSpPr>
          <p:cNvPr id="14" name="Rektangel 13"/>
          <p:cNvSpPr/>
          <p:nvPr/>
        </p:nvSpPr>
        <p:spPr>
          <a:xfrm>
            <a:off x="6518228" y="5666905"/>
            <a:ext cx="3926331" cy="400110"/>
          </a:xfrm>
          <a:prstGeom prst="rect">
            <a:avLst/>
          </a:prstGeom>
        </p:spPr>
        <p:txBody>
          <a:bodyPr wrap="none">
            <a:spAutoFit/>
          </a:bodyPr>
          <a:lstStyle/>
          <a:p>
            <a:pPr marL="457200" indent="-457200"/>
            <a:r>
              <a:rPr lang="da-DK" sz="2000"/>
              <a:t>Hvor dybt trækker patienten vejret?</a:t>
            </a:r>
          </a:p>
        </p:txBody>
      </p:sp>
      <p:sp>
        <p:nvSpPr>
          <p:cNvPr id="16" name="Titel 1"/>
          <p:cNvSpPr txBox="1">
            <a:spLocks/>
          </p:cNvSpPr>
          <p:nvPr/>
        </p:nvSpPr>
        <p:spPr>
          <a:xfrm>
            <a:off x="1439629" y="305150"/>
            <a:ext cx="9144000" cy="763399"/>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chemeClr val="tx1"/>
                </a:solidFill>
                <a:effectLst/>
                <a:uLnTx/>
                <a:uFillTx/>
                <a:latin typeface="+mj-lt"/>
                <a:ea typeface="+mj-ea"/>
                <a:cs typeface="+mj-cs"/>
              </a:rPr>
              <a:t>NÅR MAN OBSERVERER PATIENTENS VEJRTRÆKNING KIGGER</a:t>
            </a:r>
            <a:r>
              <a:rPr kumimoji="0" lang="da-DK" sz="2800" b="1" i="0" u="none" strike="noStrike" kern="1200" cap="none" spc="0" normalizeH="0" noProof="0" dirty="0">
                <a:ln>
                  <a:noFill/>
                </a:ln>
                <a:solidFill>
                  <a:schemeClr val="tx1"/>
                </a:solidFill>
                <a:effectLst/>
                <a:uLnTx/>
                <a:uFillTx/>
                <a:latin typeface="+mj-lt"/>
                <a:ea typeface="+mj-ea"/>
                <a:cs typeface="+mj-cs"/>
              </a:rPr>
              <a:t> MAN PÅ…</a:t>
            </a:r>
            <a:endParaRPr kumimoji="0" lang="da-DK"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7" name="Tekstboks 16"/>
          <p:cNvSpPr txBox="1"/>
          <p:nvPr/>
        </p:nvSpPr>
        <p:spPr>
          <a:xfrm>
            <a:off x="855407" y="2374490"/>
            <a:ext cx="2653355" cy="369332"/>
          </a:xfrm>
          <a:prstGeom prst="rect">
            <a:avLst/>
          </a:prstGeom>
          <a:noFill/>
        </p:spPr>
        <p:txBody>
          <a:bodyPr wrap="none" rtlCol="0">
            <a:spAutoFit/>
          </a:bodyPr>
          <a:lstStyle/>
          <a:p>
            <a:r>
              <a:rPr lang="da-DK" dirty="0"/>
              <a:t>Bleg? Kan være tegn på…..</a:t>
            </a:r>
          </a:p>
        </p:txBody>
      </p:sp>
      <p:sp>
        <p:nvSpPr>
          <p:cNvPr id="18" name="Tekstboks 17"/>
          <p:cNvSpPr txBox="1"/>
          <p:nvPr/>
        </p:nvSpPr>
        <p:spPr>
          <a:xfrm>
            <a:off x="830826" y="2674373"/>
            <a:ext cx="2614947" cy="369332"/>
          </a:xfrm>
          <a:prstGeom prst="rect">
            <a:avLst/>
          </a:prstGeom>
          <a:noFill/>
        </p:spPr>
        <p:txBody>
          <a:bodyPr wrap="none" rtlCol="0">
            <a:spAutoFit/>
          </a:bodyPr>
          <a:lstStyle/>
          <a:p>
            <a:r>
              <a:rPr lang="da-DK" dirty="0"/>
              <a:t>Rød? Kan være tegn på…..</a:t>
            </a:r>
          </a:p>
        </p:txBody>
      </p:sp>
      <p:sp>
        <p:nvSpPr>
          <p:cNvPr id="19" name="Tekstboks 18"/>
          <p:cNvSpPr txBox="1"/>
          <p:nvPr/>
        </p:nvSpPr>
        <p:spPr>
          <a:xfrm>
            <a:off x="845575" y="2969342"/>
            <a:ext cx="2539541" cy="369332"/>
          </a:xfrm>
          <a:prstGeom prst="rect">
            <a:avLst/>
          </a:prstGeom>
          <a:noFill/>
        </p:spPr>
        <p:txBody>
          <a:bodyPr wrap="none" rtlCol="0">
            <a:spAutoFit/>
          </a:bodyPr>
          <a:lstStyle/>
          <a:p>
            <a:r>
              <a:rPr lang="da-DK"/>
              <a:t>Blå? Kan være tegn på…..</a:t>
            </a:r>
          </a:p>
        </p:txBody>
      </p:sp>
    </p:spTree>
    <p:extLst>
      <p:ext uri="{BB962C8B-B14F-4D97-AF65-F5344CB8AC3E}">
        <p14:creationId xmlns:p14="http://schemas.microsoft.com/office/powerpoint/2010/main" val="8666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sz="2800"/>
              <a:t>Værdier – fokus på børn</a:t>
            </a:r>
            <a:br>
              <a:rPr lang="da-DK" sz="2800"/>
            </a:br>
            <a:r>
              <a:rPr lang="da-DK" sz="2400" b="0"/>
              <a:t>Vejledende</a:t>
            </a:r>
            <a:r>
              <a:rPr lang="da-DK" sz="2800"/>
              <a:t> </a:t>
            </a:r>
          </a:p>
        </p:txBody>
      </p:sp>
      <p:graphicFrame>
        <p:nvGraphicFramePr>
          <p:cNvPr id="6" name="Tabel 5"/>
          <p:cNvGraphicFramePr>
            <a:graphicFrameLocks noGrp="1"/>
          </p:cNvGraphicFramePr>
          <p:nvPr/>
        </p:nvGraphicFramePr>
        <p:xfrm>
          <a:off x="349662" y="1517905"/>
          <a:ext cx="11396025" cy="3861618"/>
        </p:xfrm>
        <a:graphic>
          <a:graphicData uri="http://schemas.openxmlformats.org/drawingml/2006/table">
            <a:tbl>
              <a:tblPr firstRow="1" bandRow="1">
                <a:tableStyleId>{5940675A-B579-460E-94D1-54222C63F5DA}</a:tableStyleId>
              </a:tblPr>
              <a:tblGrid>
                <a:gridCol w="2521554">
                  <a:extLst>
                    <a:ext uri="{9D8B030D-6E8A-4147-A177-3AD203B41FA5}">
                      <a16:colId xmlns:a16="http://schemas.microsoft.com/office/drawing/2014/main" val="20000"/>
                    </a:ext>
                  </a:extLst>
                </a:gridCol>
                <a:gridCol w="2176272">
                  <a:extLst>
                    <a:ext uri="{9D8B030D-6E8A-4147-A177-3AD203B41FA5}">
                      <a16:colId xmlns:a16="http://schemas.microsoft.com/office/drawing/2014/main" val="20001"/>
                    </a:ext>
                  </a:extLst>
                </a:gridCol>
                <a:gridCol w="2139789">
                  <a:extLst>
                    <a:ext uri="{9D8B030D-6E8A-4147-A177-3AD203B41FA5}">
                      <a16:colId xmlns:a16="http://schemas.microsoft.com/office/drawing/2014/main" val="20003"/>
                    </a:ext>
                  </a:extLst>
                </a:gridCol>
                <a:gridCol w="2279205">
                  <a:extLst>
                    <a:ext uri="{9D8B030D-6E8A-4147-A177-3AD203B41FA5}">
                      <a16:colId xmlns:a16="http://schemas.microsoft.com/office/drawing/2014/main" val="20004"/>
                    </a:ext>
                  </a:extLst>
                </a:gridCol>
                <a:gridCol w="2279205">
                  <a:extLst>
                    <a:ext uri="{9D8B030D-6E8A-4147-A177-3AD203B41FA5}">
                      <a16:colId xmlns:a16="http://schemas.microsoft.com/office/drawing/2014/main" val="20002"/>
                    </a:ext>
                  </a:extLst>
                </a:gridCol>
              </a:tblGrid>
              <a:tr h="641125">
                <a:tc>
                  <a:txBody>
                    <a:bodyPr/>
                    <a:lstStyle/>
                    <a:p>
                      <a:pPr algn="ctr"/>
                      <a:endParaRPr lang="da-DK" sz="2400" b="1"/>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CCFF"/>
                    </a:solidFill>
                  </a:tcPr>
                </a:tc>
                <a:tc>
                  <a:txBody>
                    <a:bodyPr/>
                    <a:lstStyle/>
                    <a:p>
                      <a:pPr algn="ctr"/>
                      <a:r>
                        <a:rPr lang="da-DK" sz="2400" b="1"/>
                        <a:t>Voksne</a:t>
                      </a:r>
                      <a:endParaRPr lang="en-US" sz="2400" b="1"/>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CCFF"/>
                    </a:solidFill>
                  </a:tcPr>
                </a:tc>
                <a:tc>
                  <a:txBody>
                    <a:bodyPr/>
                    <a:lstStyle/>
                    <a:p>
                      <a:pPr algn="ctr"/>
                      <a:r>
                        <a:rPr lang="da-DK" sz="2400" b="1"/>
                        <a:t>Nyfødt</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CCFF"/>
                    </a:solidFill>
                  </a:tcPr>
                </a:tc>
                <a:tc>
                  <a:txBody>
                    <a:bodyPr/>
                    <a:lstStyle/>
                    <a:p>
                      <a:pPr algn="ctr"/>
                      <a:r>
                        <a:rPr lang="da-DK" sz="2400" b="1"/>
                        <a:t>1 år</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CCFF"/>
                    </a:solidFill>
                  </a:tcPr>
                </a:tc>
                <a:tc>
                  <a:txBody>
                    <a:bodyPr/>
                    <a:lstStyle/>
                    <a:p>
                      <a:pPr algn="ctr"/>
                      <a:r>
                        <a:rPr lang="da-DK" sz="2400" b="1"/>
                        <a:t>5 år</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762850">
                <a:tc>
                  <a:txBody>
                    <a:bodyPr/>
                    <a:lstStyle/>
                    <a:p>
                      <a:r>
                        <a:rPr lang="da-DK"/>
                        <a:t>BT </a:t>
                      </a:r>
                      <a:r>
                        <a:rPr lang="da-DK" sz="1300"/>
                        <a:t>(måles ikke så tit på børn)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CCECFF"/>
                    </a:solidFill>
                  </a:tcPr>
                </a:tc>
                <a:tc>
                  <a:txBody>
                    <a:bodyPr/>
                    <a:lstStyle/>
                    <a:p>
                      <a:pPr algn="ctr"/>
                      <a:r>
                        <a:rPr lang="da-DK"/>
                        <a:t>120/80 mm Hg</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da-DK"/>
                        <a:t>70/45</a:t>
                      </a:r>
                    </a:p>
                  </a:txBody>
                  <a:tcPr anchor="ctr">
                    <a:lnT w="28575" cap="flat" cmpd="sng" algn="ctr">
                      <a:solidFill>
                        <a:schemeClr val="tx1"/>
                      </a:solidFill>
                      <a:prstDash val="solid"/>
                      <a:round/>
                      <a:headEnd type="none" w="med" len="med"/>
                      <a:tailEnd type="none" w="med" len="med"/>
                    </a:lnT>
                  </a:tcPr>
                </a:tc>
                <a:tc>
                  <a:txBody>
                    <a:bodyPr/>
                    <a:lstStyle/>
                    <a:p>
                      <a:pPr algn="ctr"/>
                      <a:r>
                        <a:rPr lang="da-DK"/>
                        <a:t>95/60</a:t>
                      </a:r>
                    </a:p>
                  </a:txBody>
                  <a:tcPr anchor="ctr">
                    <a:lnT w="28575" cap="flat" cmpd="sng" algn="ctr">
                      <a:solidFill>
                        <a:schemeClr val="tx1"/>
                      </a:solidFill>
                      <a:prstDash val="solid"/>
                      <a:round/>
                      <a:headEnd type="none" w="med" len="med"/>
                      <a:tailEnd type="none" w="med" len="med"/>
                    </a:lnT>
                  </a:tcPr>
                </a:tc>
                <a:tc>
                  <a:txBody>
                    <a:bodyPr/>
                    <a:lstStyle/>
                    <a:p>
                      <a:pPr algn="ctr"/>
                      <a:r>
                        <a:rPr lang="da-DK"/>
                        <a:t>100/65</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520023">
                <a:tc>
                  <a:txBody>
                    <a:bodyPr/>
                    <a:lstStyle/>
                    <a:p>
                      <a:r>
                        <a:rPr lang="da-DK"/>
                        <a:t>Puls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CCECFF"/>
                    </a:solidFill>
                  </a:tcPr>
                </a:tc>
                <a:tc>
                  <a:txBody>
                    <a:bodyPr/>
                    <a:lstStyle/>
                    <a:p>
                      <a:pPr algn="ctr"/>
                      <a:r>
                        <a:rPr lang="da-DK"/>
                        <a:t>60-80 / min</a:t>
                      </a:r>
                    </a:p>
                  </a:txBody>
                  <a:tcPr anchor="ctr">
                    <a:lnL w="28575" cap="flat" cmpd="sng" algn="ctr">
                      <a:solidFill>
                        <a:schemeClr val="tx1"/>
                      </a:solidFill>
                      <a:prstDash val="solid"/>
                      <a:round/>
                      <a:headEnd type="none" w="med" len="med"/>
                      <a:tailEnd type="none" w="med" len="med"/>
                    </a:lnL>
                  </a:tcPr>
                </a:tc>
                <a:tc>
                  <a:txBody>
                    <a:bodyPr/>
                    <a:lstStyle/>
                    <a:p>
                      <a:pPr algn="ctr"/>
                      <a:r>
                        <a:rPr lang="da-DK"/>
                        <a:t>125</a:t>
                      </a:r>
                    </a:p>
                  </a:txBody>
                  <a:tcPr anchor="ctr"/>
                </a:tc>
                <a:tc>
                  <a:txBody>
                    <a:bodyPr/>
                    <a:lstStyle/>
                    <a:p>
                      <a:pPr algn="ctr"/>
                      <a:r>
                        <a:rPr lang="da-DK"/>
                        <a:t>120</a:t>
                      </a:r>
                    </a:p>
                  </a:txBody>
                  <a:tcPr anchor="ctr"/>
                </a:tc>
                <a:tc>
                  <a:txBody>
                    <a:bodyPr/>
                    <a:lstStyle/>
                    <a:p>
                      <a:pPr algn="ctr"/>
                      <a:r>
                        <a:rPr lang="da-DK"/>
                        <a:t>100</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97574">
                <a:tc>
                  <a:txBody>
                    <a:bodyPr/>
                    <a:lstStyle/>
                    <a:p>
                      <a:r>
                        <a:rPr lang="da-DK"/>
                        <a:t>Respirationsfrekvens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CCECFF"/>
                    </a:solidFill>
                  </a:tcPr>
                </a:tc>
                <a:tc>
                  <a:txBody>
                    <a:bodyPr/>
                    <a:lstStyle/>
                    <a:p>
                      <a:pPr algn="ctr"/>
                      <a:r>
                        <a:rPr lang="da-DK"/>
                        <a:t>12-16/min</a:t>
                      </a:r>
                    </a:p>
                  </a:txBody>
                  <a:tcPr anchor="ctr">
                    <a:lnL w="28575" cap="flat" cmpd="sng" algn="ctr">
                      <a:solidFill>
                        <a:schemeClr val="tx1"/>
                      </a:solidFill>
                      <a:prstDash val="solid"/>
                      <a:round/>
                      <a:headEnd type="none" w="med" len="med"/>
                      <a:tailEnd type="none" w="med" len="med"/>
                    </a:lnL>
                  </a:tcPr>
                </a:tc>
                <a:tc>
                  <a:txBody>
                    <a:bodyPr/>
                    <a:lstStyle/>
                    <a:p>
                      <a:pPr algn="ctr"/>
                      <a:r>
                        <a:rPr lang="da-DK"/>
                        <a:t>35-55</a:t>
                      </a:r>
                    </a:p>
                  </a:txBody>
                  <a:tcPr anchor="ctr"/>
                </a:tc>
                <a:tc>
                  <a:txBody>
                    <a:bodyPr/>
                    <a:lstStyle/>
                    <a:p>
                      <a:pPr algn="ctr"/>
                      <a:r>
                        <a:rPr lang="da-DK"/>
                        <a:t>25-45</a:t>
                      </a:r>
                    </a:p>
                  </a:txBody>
                  <a:tcPr anchor="ctr"/>
                </a:tc>
                <a:tc>
                  <a:txBody>
                    <a:bodyPr/>
                    <a:lstStyle/>
                    <a:p>
                      <a:pPr algn="ctr"/>
                      <a:r>
                        <a:rPr lang="da-DK"/>
                        <a:t>20-25</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20023">
                <a:tc>
                  <a:txBody>
                    <a:bodyPr/>
                    <a:lstStyle/>
                    <a:p>
                      <a:r>
                        <a:rPr lang="da-DK" err="1"/>
                        <a:t>Saturation</a:t>
                      </a:r>
                      <a:endParaRPr lang="da-DK"/>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CCECFF"/>
                    </a:solidFill>
                  </a:tcPr>
                </a:tc>
                <a:tc>
                  <a:txBody>
                    <a:bodyPr/>
                    <a:lstStyle/>
                    <a:p>
                      <a:pPr algn="ctr"/>
                      <a:r>
                        <a:rPr lang="da-DK"/>
                        <a:t>95-100</a:t>
                      </a:r>
                    </a:p>
                  </a:txBody>
                  <a:tcPr anchor="ctr">
                    <a:lnL w="28575" cap="flat" cmpd="sng" algn="ctr">
                      <a:solidFill>
                        <a:schemeClr val="tx1"/>
                      </a:solidFill>
                      <a:prstDash val="solid"/>
                      <a:round/>
                      <a:headEnd type="none" w="med" len="med"/>
                      <a:tailEnd type="none" w="med" len="med"/>
                    </a:lnL>
                  </a:tcPr>
                </a:tc>
                <a:tc>
                  <a:txBody>
                    <a:bodyPr/>
                    <a:lstStyle/>
                    <a:p>
                      <a:pPr algn="ctr"/>
                      <a:r>
                        <a:rPr lang="da-DK"/>
                        <a:t>95-100</a:t>
                      </a:r>
                    </a:p>
                  </a:txBody>
                  <a:tcPr anchor="ctr"/>
                </a:tc>
                <a:tc>
                  <a:txBody>
                    <a:bodyPr/>
                    <a:lstStyle/>
                    <a:p>
                      <a:pPr algn="ctr"/>
                      <a:r>
                        <a:rPr lang="da-DK"/>
                        <a:t>95-100</a:t>
                      </a:r>
                    </a:p>
                  </a:txBody>
                  <a:tcPr anchor="ctr"/>
                </a:tc>
                <a:tc>
                  <a:txBody>
                    <a:bodyPr/>
                    <a:lstStyle/>
                    <a:p>
                      <a:pPr algn="ctr"/>
                      <a:r>
                        <a:rPr lang="da-DK"/>
                        <a:t>95-100</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520023">
                <a:tc>
                  <a:txBody>
                    <a:bodyPr/>
                    <a:lstStyle/>
                    <a:p>
                      <a:r>
                        <a:rPr lang="da-DK"/>
                        <a:t>Temperatur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CCECFF"/>
                    </a:solidFill>
                  </a:tcPr>
                </a:tc>
                <a:tc>
                  <a:txBody>
                    <a:bodyPr/>
                    <a:lstStyle/>
                    <a:p>
                      <a:endParaRPr lang="da-DK"/>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gridSpan="3">
                  <a:txBody>
                    <a:bodyPr/>
                    <a:lstStyle/>
                    <a:p>
                      <a:pPr algn="ctr"/>
                      <a:r>
                        <a:rPr lang="da-DK"/>
                        <a:t>Måles oftest rektalt</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hMerge="1">
                  <a:txBody>
                    <a:bodyPr/>
                    <a:lstStyle/>
                    <a:p>
                      <a:endParaRPr lang="da-DK"/>
                    </a:p>
                  </a:txBody>
                  <a:tcPr anchor="ctr">
                    <a:lnB w="28575" cap="flat" cmpd="sng" algn="ctr">
                      <a:solidFill>
                        <a:schemeClr val="tx1"/>
                      </a:solidFill>
                      <a:prstDash val="solid"/>
                      <a:round/>
                      <a:headEnd type="none" w="med" len="med"/>
                      <a:tailEnd type="none" w="med" len="med"/>
                    </a:lnB>
                  </a:tcPr>
                </a:tc>
                <a:tc hMerge="1">
                  <a:txBody>
                    <a:bodyPr/>
                    <a:lstStyle/>
                    <a:p>
                      <a:endParaRPr lang="da-DK"/>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kstboks 6"/>
          <p:cNvSpPr txBox="1"/>
          <p:nvPr/>
        </p:nvSpPr>
        <p:spPr>
          <a:xfrm>
            <a:off x="2257808" y="5667131"/>
            <a:ext cx="7672576" cy="707886"/>
          </a:xfrm>
          <a:prstGeom prst="rect">
            <a:avLst/>
          </a:prstGeom>
          <a:solidFill>
            <a:srgbClr val="00CC66"/>
          </a:solidFill>
          <a:ln>
            <a:solidFill>
              <a:schemeClr val="tx1"/>
            </a:solidFill>
          </a:ln>
        </p:spPr>
        <p:txBody>
          <a:bodyPr wrap="square" rtlCol="0">
            <a:spAutoFit/>
          </a:bodyPr>
          <a:lstStyle/>
          <a:p>
            <a:pPr algn="ctr"/>
            <a:r>
              <a:rPr lang="da-DK" sz="2000"/>
              <a:t>Vigtigt at handle på ændringer! Værdierne her er kun vejledende. </a:t>
            </a:r>
          </a:p>
          <a:p>
            <a:pPr algn="ctr"/>
            <a:r>
              <a:rPr lang="da-DK" sz="2000"/>
              <a:t>Vigtigt at vide at børn  ”vælter” pludseligt!</a:t>
            </a:r>
          </a:p>
        </p:txBody>
      </p:sp>
    </p:spTree>
    <p:extLst>
      <p:ext uri="{BB962C8B-B14F-4D97-AF65-F5344CB8AC3E}">
        <p14:creationId xmlns:p14="http://schemas.microsoft.com/office/powerpoint/2010/main" val="175053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9"/>
          <p:cNvGraphicFramePr>
            <a:graphicFrameLocks noGrp="1"/>
          </p:cNvGraphicFramePr>
          <p:nvPr>
            <p:extLst>
              <p:ext uri="{D42A27DB-BD31-4B8C-83A1-F6EECF244321}">
                <p14:modId xmlns:p14="http://schemas.microsoft.com/office/powerpoint/2010/main" val="2729860346"/>
              </p:ext>
            </p:extLst>
          </p:nvPr>
        </p:nvGraphicFramePr>
        <p:xfrm>
          <a:off x="1662560" y="1326760"/>
          <a:ext cx="7487998" cy="45782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4991807">
                  <a:extLst>
                    <a:ext uri="{9D8B030D-6E8A-4147-A177-3AD203B41FA5}">
                      <a16:colId xmlns:a16="http://schemas.microsoft.com/office/drawing/2014/main" val="20001"/>
                    </a:ext>
                  </a:extLst>
                </a:gridCol>
                <a:gridCol w="767999">
                  <a:extLst>
                    <a:ext uri="{9D8B030D-6E8A-4147-A177-3AD203B41FA5}">
                      <a16:colId xmlns:a16="http://schemas.microsoft.com/office/drawing/2014/main" val="20003"/>
                    </a:ext>
                  </a:extLst>
                </a:gridCol>
              </a:tblGrid>
              <a:tr h="288000">
                <a:tc rowSpan="4">
                  <a:txBody>
                    <a:bodyPr/>
                    <a:lstStyle/>
                    <a:p>
                      <a:pPr algn="ctr"/>
                      <a:r>
                        <a:rPr lang="da-DK" sz="1400" b="1">
                          <a:solidFill>
                            <a:schemeClr val="tx1"/>
                          </a:solidFill>
                        </a:rPr>
                        <a:t>Øjne</a:t>
                      </a:r>
                    </a:p>
                  </a:txBody>
                  <a:tcPr marL="121920" marR="12192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66"/>
                    </a:solidFill>
                  </a:tcPr>
                </a:tc>
                <a:tc>
                  <a:txBody>
                    <a:bodyPr/>
                    <a:lstStyle/>
                    <a:p>
                      <a:r>
                        <a:rPr lang="da-DK" sz="1400" b="0">
                          <a:solidFill>
                            <a:schemeClr val="tx1"/>
                          </a:solidFill>
                        </a:rPr>
                        <a:t>Spontan åbne</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4</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Åbner på tiltale</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3</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Åbner på smertestimuli</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2</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Lukkede øjne</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1</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1020">
                <a:tc rowSpan="5">
                  <a:txBody>
                    <a:bodyPr/>
                    <a:lstStyle/>
                    <a:p>
                      <a:pPr algn="ctr"/>
                      <a:r>
                        <a:rPr lang="da-DK" sz="1400" b="1">
                          <a:solidFill>
                            <a:schemeClr val="tx1"/>
                          </a:solidFill>
                        </a:rPr>
                        <a:t>Verbal respons</a:t>
                      </a:r>
                    </a:p>
                  </a:txBody>
                  <a:tcPr marL="121920" marR="12192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66"/>
                    </a:solidFill>
                  </a:tcPr>
                </a:tc>
                <a:tc>
                  <a:txBody>
                    <a:bodyPr/>
                    <a:lstStyle/>
                    <a:p>
                      <a:pPr lvl="0">
                        <a:buNone/>
                      </a:pPr>
                      <a:r>
                        <a:rPr lang="da-DK" sz="1400" b="0">
                          <a:solidFill>
                            <a:schemeClr val="tx1"/>
                          </a:solidFill>
                        </a:rPr>
                        <a:t>Orienteret (egne data, tid og sted)</a:t>
                      </a:r>
                      <a:endParaRPr lang="da-DK"/>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da-DK" sz="1400" b="1">
                          <a:solidFill>
                            <a:schemeClr val="tx1"/>
                          </a:solidFill>
                        </a:rPr>
                        <a:t>5</a:t>
                      </a:r>
                      <a:endParaRPr lang="da-DK"/>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da-DK" sz="1400" b="0">
                          <a:solidFill>
                            <a:schemeClr val="tx1"/>
                          </a:solidFill>
                        </a:rPr>
                        <a:t>Konfus, desorienteret</a:t>
                      </a:r>
                    </a:p>
                  </a:txBody>
                  <a:tcPr marL="121920" marR="12192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da-DK" sz="1400" b="1">
                          <a:solidFill>
                            <a:schemeClr val="tx1"/>
                          </a:solidFill>
                        </a:rPr>
                        <a:t>4</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Usammenhængende, men forståelige ord</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3</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Uforståelige ord, grynt, jamren</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2</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Ingen respons</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1</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88000">
                <a:tc rowSpan="6">
                  <a:txBody>
                    <a:bodyPr/>
                    <a:lstStyle/>
                    <a:p>
                      <a:pPr algn="ctr"/>
                      <a:r>
                        <a:rPr lang="da-DK" sz="1400" b="1">
                          <a:solidFill>
                            <a:schemeClr val="tx1"/>
                          </a:solidFill>
                        </a:rPr>
                        <a:t>Motorisk respons</a:t>
                      </a:r>
                    </a:p>
                  </a:txBody>
                  <a:tcPr marL="121920" marR="12192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da-DK" sz="1400" b="0">
                          <a:solidFill>
                            <a:schemeClr val="tx1"/>
                          </a:solidFill>
                        </a:rPr>
                        <a:t>Efterkommer opfordringer</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6</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Lokaliserer smerte</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5</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Afværger (flekterer – trækker ekstremitet til sig)</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4</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Abnorm fleksion med </a:t>
                      </a:r>
                      <a:r>
                        <a:rPr lang="da-DK" sz="1400" b="0" err="1">
                          <a:solidFill>
                            <a:schemeClr val="tx1"/>
                          </a:solidFill>
                        </a:rPr>
                        <a:t>supination</a:t>
                      </a:r>
                      <a:r>
                        <a:rPr lang="da-DK" sz="1400" b="0">
                          <a:solidFill>
                            <a:schemeClr val="tx1"/>
                          </a:solidFill>
                        </a:rPr>
                        <a:t> af hånd</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3</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Ekstension med pronation</a:t>
                      </a:r>
                      <a:r>
                        <a:rPr lang="da-DK" sz="1400" b="0" baseline="0">
                          <a:solidFill>
                            <a:schemeClr val="tx1"/>
                          </a:solidFill>
                        </a:rPr>
                        <a:t> af hånd</a:t>
                      </a:r>
                      <a:endParaRPr lang="da-DK" sz="1400" b="0">
                        <a:solidFill>
                          <a:schemeClr val="tx1"/>
                        </a:solidFill>
                      </a:endParaRP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2</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88000">
                <a:tc vMerge="1">
                  <a:txBody>
                    <a:bodyPr/>
                    <a:lstStyle/>
                    <a:p>
                      <a:endParaRPr lang="da-DK"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400" b="0">
                          <a:solidFill>
                            <a:schemeClr val="tx1"/>
                          </a:solidFill>
                        </a:rPr>
                        <a:t>Intet motorisk respons</a:t>
                      </a:r>
                    </a:p>
                  </a:txBody>
                  <a:tcPr marL="121920" marR="1219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da-DK" sz="1400" b="1">
                          <a:solidFill>
                            <a:schemeClr val="tx1"/>
                          </a:solidFill>
                        </a:rPr>
                        <a:t>1</a:t>
                      </a:r>
                    </a:p>
                  </a:txBody>
                  <a:tcPr marL="121920" marR="12192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7" name="Rectangle 2"/>
          <p:cNvSpPr txBox="1">
            <a:spLocks noChangeArrowheads="1"/>
          </p:cNvSpPr>
          <p:nvPr/>
        </p:nvSpPr>
        <p:spPr>
          <a:xfrm>
            <a:off x="755294" y="272224"/>
            <a:ext cx="10875433" cy="121219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a:ln>
                  <a:noFill/>
                </a:ln>
                <a:solidFill>
                  <a:schemeClr val="tx1"/>
                </a:solidFill>
                <a:effectLst/>
                <a:uLnTx/>
                <a:uFillTx/>
                <a:latin typeface="+mj-lt"/>
                <a:ea typeface="Calibri" charset="0"/>
                <a:cs typeface="Calibri" charset="0"/>
              </a:rPr>
              <a:t>G</a:t>
            </a:r>
            <a:r>
              <a:rPr kumimoji="0" lang="da-DK" sz="2800" b="0" i="0" u="none" strike="noStrike" kern="1200" cap="none" spc="0" normalizeH="0" baseline="0" noProof="0">
                <a:ln>
                  <a:noFill/>
                </a:ln>
                <a:solidFill>
                  <a:schemeClr val="tx1"/>
                </a:solidFill>
                <a:effectLst/>
                <a:uLnTx/>
                <a:uFillTx/>
                <a:latin typeface="+mj-lt"/>
                <a:ea typeface="Calibri" charset="0"/>
                <a:cs typeface="Calibri" charset="0"/>
              </a:rPr>
              <a:t>LASGOW </a:t>
            </a:r>
            <a:r>
              <a:rPr kumimoji="0" lang="da-DK" sz="2800" b="1" i="0" u="none" strike="noStrike" kern="1200" cap="none" spc="0" normalizeH="0" baseline="0" noProof="0">
                <a:ln>
                  <a:noFill/>
                </a:ln>
                <a:solidFill>
                  <a:schemeClr val="tx1"/>
                </a:solidFill>
                <a:effectLst/>
                <a:uLnTx/>
                <a:uFillTx/>
                <a:latin typeface="+mj-lt"/>
                <a:ea typeface="Calibri" charset="0"/>
                <a:cs typeface="Calibri" charset="0"/>
              </a:rPr>
              <a:t>C</a:t>
            </a:r>
            <a:r>
              <a:rPr kumimoji="0" lang="da-DK" sz="2800" b="0" i="0" u="none" strike="noStrike" kern="1200" cap="none" spc="0" normalizeH="0" baseline="0" noProof="0">
                <a:ln>
                  <a:noFill/>
                </a:ln>
                <a:solidFill>
                  <a:schemeClr val="tx1"/>
                </a:solidFill>
                <a:effectLst/>
                <a:uLnTx/>
                <a:uFillTx/>
                <a:latin typeface="+mj-lt"/>
                <a:ea typeface="Calibri" charset="0"/>
                <a:cs typeface="Calibri" charset="0"/>
              </a:rPr>
              <a:t>OMA </a:t>
            </a:r>
            <a:r>
              <a:rPr kumimoji="0" lang="da-DK" sz="2800" b="1" i="0" u="none" strike="noStrike" kern="1200" cap="none" spc="0" normalizeH="0" baseline="0" noProof="0">
                <a:ln>
                  <a:noFill/>
                </a:ln>
                <a:solidFill>
                  <a:schemeClr val="tx1"/>
                </a:solidFill>
                <a:effectLst/>
                <a:uLnTx/>
                <a:uFillTx/>
                <a:latin typeface="+mj-lt"/>
                <a:ea typeface="Calibri" charset="0"/>
                <a:cs typeface="Calibri" charset="0"/>
              </a:rPr>
              <a:t>S</a:t>
            </a:r>
            <a:r>
              <a:rPr kumimoji="0" lang="da-DK" sz="2800" b="0" i="0" u="none" strike="noStrike" kern="1200" cap="none" spc="0" normalizeH="0" baseline="0" noProof="0">
                <a:ln>
                  <a:noFill/>
                </a:ln>
                <a:solidFill>
                  <a:schemeClr val="tx1"/>
                </a:solidFill>
                <a:effectLst/>
                <a:uLnTx/>
                <a:uFillTx/>
                <a:latin typeface="+mj-lt"/>
                <a:ea typeface="Calibri" charset="0"/>
                <a:cs typeface="Calibri" charset="0"/>
              </a:rPr>
              <a:t>CALA</a:t>
            </a:r>
            <a:r>
              <a:rPr kumimoji="0" lang="da-DK" sz="2800" b="0" i="0" u="none" strike="noStrike" kern="1200" cap="none" spc="0" normalizeH="0" noProof="0">
                <a:ln>
                  <a:noFill/>
                </a:ln>
                <a:solidFill>
                  <a:schemeClr val="tx1"/>
                </a:solidFill>
                <a:effectLst/>
                <a:uLnTx/>
                <a:uFillTx/>
                <a:latin typeface="+mj-lt"/>
                <a:ea typeface="Calibri" charset="0"/>
                <a:cs typeface="Calibri"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da-DK" sz="2000" baseline="0">
                <a:latin typeface="+mj-lt"/>
                <a:ea typeface="Calibri" charset="0"/>
                <a:cs typeface="Calibri" charset="0"/>
              </a:rPr>
              <a:t>En</a:t>
            </a:r>
            <a:r>
              <a:rPr lang="da-DK" sz="2000">
                <a:latin typeface="+mj-lt"/>
                <a:ea typeface="Calibri" charset="0"/>
                <a:cs typeface="Calibri" charset="0"/>
              </a:rPr>
              <a:t> anden måde at beskrive bevidsthedsniveauet på</a:t>
            </a:r>
            <a:endParaRPr kumimoji="0" lang="da-DK" sz="2000" b="0" i="0" u="none" strike="noStrike" kern="1200" cap="none" spc="0" normalizeH="0" baseline="0" noProof="0">
              <a:ln>
                <a:noFill/>
              </a:ln>
              <a:solidFill>
                <a:schemeClr val="tx1"/>
              </a:solidFill>
              <a:effectLst/>
              <a:uLnTx/>
              <a:uFillTx/>
              <a:latin typeface="+mj-lt"/>
              <a:ea typeface="Calibri" charset="0"/>
              <a:cs typeface="Calibri" charset="0"/>
            </a:endParaRPr>
          </a:p>
        </p:txBody>
      </p:sp>
      <p:sp>
        <p:nvSpPr>
          <p:cNvPr id="11" name="Tekstboks 10"/>
          <p:cNvSpPr txBox="1"/>
          <p:nvPr/>
        </p:nvSpPr>
        <p:spPr>
          <a:xfrm>
            <a:off x="9345881" y="2660072"/>
            <a:ext cx="2415195" cy="1200329"/>
          </a:xfrm>
          <a:prstGeom prst="rect">
            <a:avLst/>
          </a:prstGeom>
          <a:solidFill>
            <a:srgbClr val="99CCFF"/>
          </a:solidFill>
          <a:ln>
            <a:solidFill>
              <a:schemeClr val="tx1"/>
            </a:solidFill>
          </a:ln>
        </p:spPr>
        <p:txBody>
          <a:bodyPr wrap="square" rtlCol="0">
            <a:spAutoFit/>
          </a:bodyPr>
          <a:lstStyle/>
          <a:p>
            <a:pPr algn="ctr"/>
            <a:r>
              <a:rPr lang="da-DK" dirty="0"/>
              <a:t>Her gælder det også, at det vigtigste er at reagere på ændringer!</a:t>
            </a:r>
          </a:p>
        </p:txBody>
      </p:sp>
    </p:spTree>
    <p:extLst>
      <p:ext uri="{BB962C8B-B14F-4D97-AF65-F5344CB8AC3E}">
        <p14:creationId xmlns:p14="http://schemas.microsoft.com/office/powerpoint/2010/main" val="293809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755294" y="272224"/>
            <a:ext cx="10875433" cy="121219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a:ln>
                  <a:noFill/>
                </a:ln>
                <a:solidFill>
                  <a:schemeClr val="tx1"/>
                </a:solidFill>
                <a:effectLst/>
                <a:uLnTx/>
                <a:uFillTx/>
                <a:latin typeface="+mj-lt"/>
                <a:ea typeface="Calibri" charset="0"/>
                <a:cs typeface="Calibri" charset="0"/>
              </a:rPr>
              <a:t>G</a:t>
            </a:r>
            <a:r>
              <a:rPr kumimoji="0" lang="da-DK" sz="2800" b="0" i="0" u="none" strike="noStrike" kern="1200" cap="none" spc="0" normalizeH="0" baseline="0" noProof="0">
                <a:ln>
                  <a:noFill/>
                </a:ln>
                <a:solidFill>
                  <a:schemeClr val="tx1"/>
                </a:solidFill>
                <a:effectLst/>
                <a:uLnTx/>
                <a:uFillTx/>
                <a:latin typeface="+mj-lt"/>
                <a:ea typeface="Calibri" charset="0"/>
                <a:cs typeface="Calibri" charset="0"/>
              </a:rPr>
              <a:t>LASGOW </a:t>
            </a:r>
            <a:r>
              <a:rPr kumimoji="0" lang="da-DK" sz="2800" b="1" i="0" u="none" strike="noStrike" kern="1200" cap="none" spc="0" normalizeH="0" baseline="0" noProof="0">
                <a:ln>
                  <a:noFill/>
                </a:ln>
                <a:solidFill>
                  <a:schemeClr val="tx1"/>
                </a:solidFill>
                <a:effectLst/>
                <a:uLnTx/>
                <a:uFillTx/>
                <a:latin typeface="+mj-lt"/>
                <a:ea typeface="Calibri" charset="0"/>
                <a:cs typeface="Calibri" charset="0"/>
              </a:rPr>
              <a:t>C</a:t>
            </a:r>
            <a:r>
              <a:rPr kumimoji="0" lang="da-DK" sz="2800" b="0" i="0" u="none" strike="noStrike" kern="1200" cap="none" spc="0" normalizeH="0" baseline="0" noProof="0">
                <a:ln>
                  <a:noFill/>
                </a:ln>
                <a:solidFill>
                  <a:schemeClr val="tx1"/>
                </a:solidFill>
                <a:effectLst/>
                <a:uLnTx/>
                <a:uFillTx/>
                <a:latin typeface="+mj-lt"/>
                <a:ea typeface="Calibri" charset="0"/>
                <a:cs typeface="Calibri" charset="0"/>
              </a:rPr>
              <a:t>OMA </a:t>
            </a:r>
            <a:r>
              <a:rPr kumimoji="0" lang="da-DK" sz="2800" b="1" i="0" u="none" strike="noStrike" kern="1200" cap="none" spc="0" normalizeH="0" baseline="0" noProof="0">
                <a:ln>
                  <a:noFill/>
                </a:ln>
                <a:solidFill>
                  <a:schemeClr val="tx1"/>
                </a:solidFill>
                <a:effectLst/>
                <a:uLnTx/>
                <a:uFillTx/>
                <a:latin typeface="+mj-lt"/>
                <a:ea typeface="Calibri" charset="0"/>
                <a:cs typeface="Calibri" charset="0"/>
              </a:rPr>
              <a:t>S</a:t>
            </a:r>
            <a:r>
              <a:rPr kumimoji="0" lang="da-DK" sz="2800" b="0" i="0" u="none" strike="noStrike" kern="1200" cap="none" spc="0" normalizeH="0" baseline="0" noProof="0">
                <a:ln>
                  <a:noFill/>
                </a:ln>
                <a:solidFill>
                  <a:schemeClr val="tx1"/>
                </a:solidFill>
                <a:effectLst/>
                <a:uLnTx/>
                <a:uFillTx/>
                <a:latin typeface="+mj-lt"/>
                <a:ea typeface="Calibri" charset="0"/>
                <a:cs typeface="Calibri" charset="0"/>
              </a:rPr>
              <a:t>CALA</a:t>
            </a:r>
            <a:r>
              <a:rPr kumimoji="0" lang="da-DK" sz="2800" b="0" i="0" u="none" strike="noStrike" kern="1200" cap="none" spc="0" normalizeH="0" noProof="0">
                <a:ln>
                  <a:noFill/>
                </a:ln>
                <a:solidFill>
                  <a:schemeClr val="tx1"/>
                </a:solidFill>
                <a:effectLst/>
                <a:uLnTx/>
                <a:uFillTx/>
                <a:latin typeface="+mj-lt"/>
                <a:ea typeface="Calibri" charset="0"/>
                <a:cs typeface="Calibri" charset="0"/>
              </a:rPr>
              <a:t> </a:t>
            </a:r>
          </a:p>
          <a:p>
            <a:pPr algn="ctr">
              <a:lnSpc>
                <a:spcPct val="90000"/>
              </a:lnSpc>
              <a:spcBef>
                <a:spcPct val="0"/>
              </a:spcBef>
              <a:defRPr/>
            </a:pPr>
            <a:r>
              <a:rPr lang="da-DK" sz="2000" baseline="0">
                <a:latin typeface="+mj-lt"/>
                <a:ea typeface="Calibri" charset="0"/>
                <a:cs typeface="Calibri"/>
              </a:rPr>
              <a:t>En</a:t>
            </a:r>
            <a:r>
              <a:rPr lang="da-DK" sz="2000">
                <a:latin typeface="+mj-lt"/>
                <a:ea typeface="Calibri" charset="0"/>
                <a:cs typeface="Calibri"/>
              </a:rPr>
              <a:t> anden måde at beskrive bevidsthedsniveauet på - Nu også hos børn!</a:t>
            </a:r>
            <a:endParaRPr lang="da-DK" sz="2000" b="0" i="0" u="none" strike="noStrike" kern="1200" cap="none" spc="0" normalizeH="0" baseline="0" noProof="0">
              <a:ln>
                <a:noFill/>
              </a:ln>
              <a:effectLst/>
              <a:uLnTx/>
              <a:uFillTx/>
              <a:latin typeface="+mj-lt"/>
              <a:ea typeface="Calibri" charset="0"/>
              <a:cs typeface="Calibri" charset="0"/>
            </a:endParaRPr>
          </a:p>
        </p:txBody>
      </p:sp>
      <p:sp>
        <p:nvSpPr>
          <p:cNvPr id="11" name="Tekstboks 10"/>
          <p:cNvSpPr txBox="1"/>
          <p:nvPr/>
        </p:nvSpPr>
        <p:spPr>
          <a:xfrm>
            <a:off x="9345881" y="2660072"/>
            <a:ext cx="2415195" cy="1200329"/>
          </a:xfrm>
          <a:prstGeom prst="rect">
            <a:avLst/>
          </a:prstGeom>
          <a:solidFill>
            <a:srgbClr val="99CCFF"/>
          </a:solidFill>
          <a:ln>
            <a:solidFill>
              <a:schemeClr val="tx1"/>
            </a:solidFill>
          </a:ln>
        </p:spPr>
        <p:txBody>
          <a:bodyPr wrap="square" rtlCol="0">
            <a:spAutoFit/>
          </a:bodyPr>
          <a:lstStyle/>
          <a:p>
            <a:pPr algn="ctr"/>
            <a:r>
              <a:rPr lang="da-DK"/>
              <a:t>Her gælder det også, at det vigtigste er at reagere på ændringer!</a:t>
            </a:r>
          </a:p>
        </p:txBody>
      </p:sp>
      <p:graphicFrame>
        <p:nvGraphicFramePr>
          <p:cNvPr id="2" name="Tabel 2">
            <a:extLst>
              <a:ext uri="{FF2B5EF4-FFF2-40B4-BE49-F238E27FC236}">
                <a16:creationId xmlns:a16="http://schemas.microsoft.com/office/drawing/2014/main" id="{C8CF15BD-E025-BEC5-7740-C342C97DCE6A}"/>
              </a:ext>
            </a:extLst>
          </p:cNvPr>
          <p:cNvGraphicFramePr>
            <a:graphicFrameLocks noGrp="1"/>
          </p:cNvGraphicFramePr>
          <p:nvPr>
            <p:extLst>
              <p:ext uri="{D42A27DB-BD31-4B8C-83A1-F6EECF244321}">
                <p14:modId xmlns:p14="http://schemas.microsoft.com/office/powerpoint/2010/main" val="2530309537"/>
              </p:ext>
            </p:extLst>
          </p:nvPr>
        </p:nvGraphicFramePr>
        <p:xfrm>
          <a:off x="897591" y="2503474"/>
          <a:ext cx="8168640" cy="148336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3166945652"/>
                    </a:ext>
                  </a:extLst>
                </a:gridCol>
                <a:gridCol w="4084320">
                  <a:extLst>
                    <a:ext uri="{9D8B030D-6E8A-4147-A177-3AD203B41FA5}">
                      <a16:colId xmlns:a16="http://schemas.microsoft.com/office/drawing/2014/main" val="46246115"/>
                    </a:ext>
                  </a:extLst>
                </a:gridCol>
              </a:tblGrid>
              <a:tr h="370840">
                <a:tc>
                  <a:txBody>
                    <a:bodyPr/>
                    <a:lstStyle/>
                    <a:p>
                      <a:r>
                        <a:rPr lang="da-DK"/>
                        <a:t>A</a:t>
                      </a:r>
                    </a:p>
                  </a:txBody>
                  <a:tcPr/>
                </a:tc>
                <a:tc>
                  <a:txBody>
                    <a:bodyPr/>
                    <a:lstStyle/>
                    <a:p>
                      <a:r>
                        <a:rPr lang="da-DK"/>
                        <a:t>Alert</a:t>
                      </a:r>
                    </a:p>
                  </a:txBody>
                  <a:tcPr/>
                </a:tc>
                <a:extLst>
                  <a:ext uri="{0D108BD9-81ED-4DB2-BD59-A6C34878D82A}">
                    <a16:rowId xmlns:a16="http://schemas.microsoft.com/office/drawing/2014/main" val="2136270117"/>
                  </a:ext>
                </a:extLst>
              </a:tr>
              <a:tr h="370840">
                <a:tc>
                  <a:txBody>
                    <a:bodyPr/>
                    <a:lstStyle/>
                    <a:p>
                      <a:r>
                        <a:rPr lang="da-DK"/>
                        <a:t>V</a:t>
                      </a:r>
                    </a:p>
                  </a:txBody>
                  <a:tcPr/>
                </a:tc>
                <a:tc>
                  <a:txBody>
                    <a:bodyPr/>
                    <a:lstStyle/>
                    <a:p>
                      <a:r>
                        <a:rPr lang="da-DK"/>
                        <a:t>Voice</a:t>
                      </a:r>
                    </a:p>
                  </a:txBody>
                  <a:tcPr/>
                </a:tc>
                <a:extLst>
                  <a:ext uri="{0D108BD9-81ED-4DB2-BD59-A6C34878D82A}">
                    <a16:rowId xmlns:a16="http://schemas.microsoft.com/office/drawing/2014/main" val="966420943"/>
                  </a:ext>
                </a:extLst>
              </a:tr>
              <a:tr h="370840">
                <a:tc>
                  <a:txBody>
                    <a:bodyPr/>
                    <a:lstStyle/>
                    <a:p>
                      <a:r>
                        <a:rPr lang="da-DK"/>
                        <a:t>P</a:t>
                      </a:r>
                    </a:p>
                  </a:txBody>
                  <a:tcPr/>
                </a:tc>
                <a:tc>
                  <a:txBody>
                    <a:bodyPr/>
                    <a:lstStyle/>
                    <a:p>
                      <a:r>
                        <a:rPr lang="da-DK"/>
                        <a:t>Pain</a:t>
                      </a:r>
                    </a:p>
                  </a:txBody>
                  <a:tcPr/>
                </a:tc>
                <a:extLst>
                  <a:ext uri="{0D108BD9-81ED-4DB2-BD59-A6C34878D82A}">
                    <a16:rowId xmlns:a16="http://schemas.microsoft.com/office/drawing/2014/main" val="3785642987"/>
                  </a:ext>
                </a:extLst>
              </a:tr>
              <a:tr h="370840">
                <a:tc>
                  <a:txBody>
                    <a:bodyPr/>
                    <a:lstStyle/>
                    <a:p>
                      <a:r>
                        <a:rPr lang="da-DK"/>
                        <a:t>U</a:t>
                      </a:r>
                    </a:p>
                  </a:txBody>
                  <a:tcPr/>
                </a:tc>
                <a:tc>
                  <a:txBody>
                    <a:bodyPr/>
                    <a:lstStyle/>
                    <a:p>
                      <a:r>
                        <a:rPr lang="da-DK" err="1"/>
                        <a:t>Unresponsiv</a:t>
                      </a:r>
                    </a:p>
                  </a:txBody>
                  <a:tcPr/>
                </a:tc>
                <a:extLst>
                  <a:ext uri="{0D108BD9-81ED-4DB2-BD59-A6C34878D82A}">
                    <a16:rowId xmlns:a16="http://schemas.microsoft.com/office/drawing/2014/main" val="1763870876"/>
                  </a:ext>
                </a:extLst>
              </a:tr>
            </a:tbl>
          </a:graphicData>
        </a:graphic>
      </p:graphicFrame>
    </p:spTree>
    <p:extLst>
      <p:ext uri="{BB962C8B-B14F-4D97-AF65-F5344CB8AC3E}">
        <p14:creationId xmlns:p14="http://schemas.microsoft.com/office/powerpoint/2010/main" val="51223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descr="IMG abc.jpg"/>
          <p:cNvPicPr>
            <a:picLocks noChangeAspect="1"/>
          </p:cNvPicPr>
          <p:nvPr/>
        </p:nvPicPr>
        <p:blipFill>
          <a:blip r:embed="rId3" cstate="print"/>
          <a:srcRect l="23641" t="28172" r="21771" b="30968"/>
          <a:stretch>
            <a:fillRect/>
          </a:stretch>
        </p:blipFill>
        <p:spPr>
          <a:xfrm>
            <a:off x="3300800" y="2138932"/>
            <a:ext cx="4332137" cy="3846289"/>
          </a:xfrm>
          <a:prstGeom prst="rect">
            <a:avLst/>
          </a:prstGeom>
        </p:spPr>
      </p:pic>
      <p:pic>
        <p:nvPicPr>
          <p:cNvPr id="17" name="Billed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3079" y="4064884"/>
            <a:ext cx="2143125" cy="2143125"/>
          </a:xfrm>
          <a:prstGeom prst="rect">
            <a:avLst/>
          </a:prstGeom>
        </p:spPr>
      </p:pic>
      <p:sp>
        <p:nvSpPr>
          <p:cNvPr id="2" name="Titel 1"/>
          <p:cNvSpPr>
            <a:spLocks noGrp="1"/>
          </p:cNvSpPr>
          <p:nvPr>
            <p:ph type="ctrTitle"/>
          </p:nvPr>
        </p:nvSpPr>
        <p:spPr>
          <a:xfrm>
            <a:off x="1524000" y="419450"/>
            <a:ext cx="9144000" cy="763399"/>
          </a:xfrm>
        </p:spPr>
        <p:txBody>
          <a:bodyPr>
            <a:normAutofit/>
          </a:bodyPr>
          <a:lstStyle/>
          <a:p>
            <a:r>
              <a:rPr lang="da-DK" sz="2800"/>
              <a:t>TERMOMETRE</a:t>
            </a:r>
          </a:p>
        </p:txBody>
      </p:sp>
      <p:sp>
        <p:nvSpPr>
          <p:cNvPr id="10" name="AutoShape 2" descr="Billedresultat for øretermometer"/>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2" name="Billed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984" y="332538"/>
            <a:ext cx="2538587" cy="2538587"/>
          </a:xfrm>
          <a:prstGeom prst="rect">
            <a:avLst/>
          </a:prstGeom>
        </p:spPr>
      </p:pic>
      <p:pic>
        <p:nvPicPr>
          <p:cNvPr id="19" name="Billed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6938" y="590620"/>
            <a:ext cx="2280505" cy="2280505"/>
          </a:xfrm>
          <a:prstGeom prst="rect">
            <a:avLst/>
          </a:prstGeom>
        </p:spPr>
      </p:pic>
      <p:sp>
        <p:nvSpPr>
          <p:cNvPr id="25" name="Nedadgående pil 24"/>
          <p:cNvSpPr/>
          <p:nvPr/>
        </p:nvSpPr>
        <p:spPr>
          <a:xfrm rot="4140000">
            <a:off x="6267946" y="407813"/>
            <a:ext cx="222365" cy="2971680"/>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Nedadgående pil 26"/>
          <p:cNvSpPr/>
          <p:nvPr/>
        </p:nvSpPr>
        <p:spPr>
          <a:xfrm rot="-4860000">
            <a:off x="2927961" y="2181962"/>
            <a:ext cx="245019" cy="3035420"/>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Tekstfelt 27"/>
          <p:cNvSpPr txBox="1"/>
          <p:nvPr/>
        </p:nvSpPr>
        <p:spPr>
          <a:xfrm>
            <a:off x="8431426" y="2982754"/>
            <a:ext cx="3826689" cy="1200329"/>
          </a:xfrm>
          <a:prstGeom prst="rect">
            <a:avLst/>
          </a:prstGeom>
          <a:noFill/>
        </p:spPr>
        <p:txBody>
          <a:bodyPr wrap="none" lIns="91440" tIns="45720" rIns="91440" bIns="45720" rtlCol="0" anchor="t">
            <a:spAutoFit/>
          </a:bodyPr>
          <a:lstStyle/>
          <a:p>
            <a:r>
              <a:rPr lang="da-DK" b="1"/>
              <a:t>Øret</a:t>
            </a:r>
          </a:p>
          <a:p>
            <a:r>
              <a:rPr lang="da-DK"/>
              <a:t>Måles på trommehinden.</a:t>
            </a:r>
          </a:p>
          <a:p>
            <a:r>
              <a:rPr lang="da-DK"/>
              <a:t>Der skal trækkes lidt op og ud i øret</a:t>
            </a:r>
          </a:p>
          <a:p>
            <a:r>
              <a:rPr lang="da-DK"/>
              <a:t>Mest hyppigt brugt</a:t>
            </a:r>
          </a:p>
        </p:txBody>
      </p:sp>
      <p:sp>
        <p:nvSpPr>
          <p:cNvPr id="29" name="Tekstfelt 28"/>
          <p:cNvSpPr txBox="1"/>
          <p:nvPr/>
        </p:nvSpPr>
        <p:spPr>
          <a:xfrm>
            <a:off x="7806915" y="1108909"/>
            <a:ext cx="2932328" cy="1200329"/>
          </a:xfrm>
          <a:prstGeom prst="rect">
            <a:avLst/>
          </a:prstGeom>
          <a:noFill/>
        </p:spPr>
        <p:txBody>
          <a:bodyPr wrap="square" lIns="91440" tIns="45720" rIns="91440" bIns="45720" rtlCol="0" anchor="t">
            <a:spAutoFit/>
          </a:bodyPr>
          <a:lstStyle/>
          <a:p>
            <a:r>
              <a:rPr lang="da-DK" b="1"/>
              <a:t>Panden</a:t>
            </a:r>
          </a:p>
          <a:p>
            <a:r>
              <a:rPr lang="da-DK"/>
              <a:t>Pandescanneren er mere nøjagtig end ørescanneren</a:t>
            </a:r>
          </a:p>
          <a:p>
            <a:r>
              <a:rPr lang="da-DK"/>
              <a:t>Mest ofte hos børn</a:t>
            </a:r>
          </a:p>
        </p:txBody>
      </p:sp>
      <p:sp>
        <p:nvSpPr>
          <p:cNvPr id="30" name="Tekstfelt 29"/>
          <p:cNvSpPr txBox="1"/>
          <p:nvPr/>
        </p:nvSpPr>
        <p:spPr>
          <a:xfrm>
            <a:off x="464344" y="3236752"/>
            <a:ext cx="1697901" cy="1200329"/>
          </a:xfrm>
          <a:prstGeom prst="rect">
            <a:avLst/>
          </a:prstGeom>
          <a:noFill/>
        </p:spPr>
        <p:txBody>
          <a:bodyPr wrap="none" lIns="91440" tIns="45720" rIns="91440" bIns="45720" rtlCol="0" anchor="t">
            <a:spAutoFit/>
          </a:bodyPr>
          <a:lstStyle/>
          <a:p>
            <a:r>
              <a:rPr lang="da-DK" b="1" dirty="0"/>
              <a:t>Rektal</a:t>
            </a:r>
          </a:p>
          <a:p>
            <a:r>
              <a:rPr lang="da-DK" dirty="0"/>
              <a:t>Mest nøjagtige</a:t>
            </a:r>
          </a:p>
          <a:p>
            <a:r>
              <a:rPr lang="da-DK" dirty="0"/>
              <a:t>Ubekvemt</a:t>
            </a:r>
          </a:p>
          <a:p>
            <a:r>
              <a:rPr lang="da-DK" dirty="0"/>
              <a:t>OBS hygiejne</a:t>
            </a:r>
          </a:p>
        </p:txBody>
      </p:sp>
      <p:sp>
        <p:nvSpPr>
          <p:cNvPr id="3" name="Nedadgående pil 2"/>
          <p:cNvSpPr/>
          <p:nvPr/>
        </p:nvSpPr>
        <p:spPr>
          <a:xfrm rot="5947485">
            <a:off x="6663169" y="1201803"/>
            <a:ext cx="176211" cy="3359432"/>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Tree>
    <p:extLst>
      <p:ext uri="{BB962C8B-B14F-4D97-AF65-F5344CB8AC3E}">
        <p14:creationId xmlns:p14="http://schemas.microsoft.com/office/powerpoint/2010/main" val="236711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p:bldP spid="29"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4286" y="340787"/>
            <a:ext cx="10656887" cy="1001762"/>
          </a:xfrm>
        </p:spPr>
        <p:txBody>
          <a:bodyPr/>
          <a:lstStyle/>
          <a:p>
            <a:pPr algn="ctr"/>
            <a:r>
              <a:rPr lang="da-DK"/>
              <a:t>Læringsmål for pleje og observation af </a:t>
            </a:r>
            <a:br>
              <a:rPr lang="da-DK"/>
            </a:br>
            <a:r>
              <a:rPr lang="da-DK"/>
              <a:t>den kredsløbspåvirkede patient </a:t>
            </a:r>
          </a:p>
        </p:txBody>
      </p:sp>
      <p:sp>
        <p:nvSpPr>
          <p:cNvPr id="3" name="Pladsholder til indhold 2"/>
          <p:cNvSpPr>
            <a:spLocks noGrp="1"/>
          </p:cNvSpPr>
          <p:nvPr>
            <p:ph idx="1"/>
          </p:nvPr>
        </p:nvSpPr>
        <p:spPr/>
        <p:txBody>
          <a:bodyPr vert="horz" lIns="0" tIns="0" rIns="0" bIns="0" rtlCol="0" anchor="t">
            <a:noAutofit/>
          </a:bodyPr>
          <a:lstStyle/>
          <a:p>
            <a:pPr marL="186690" indent="-186690"/>
            <a:endParaRPr lang="da-DK" dirty="0"/>
          </a:p>
          <a:p>
            <a:pPr marL="0" indent="0">
              <a:buNone/>
            </a:pPr>
            <a:endParaRPr lang="da-DK" dirty="0"/>
          </a:p>
          <a:p>
            <a:pPr marL="186690" indent="-186690"/>
            <a:r>
              <a:rPr lang="da-DK" dirty="0"/>
              <a:t>At kursisterne får lært at måle de vitale værdier</a:t>
            </a:r>
          </a:p>
          <a:p>
            <a:pPr marL="186690" indent="-186690"/>
            <a:endParaRPr lang="da-DK" dirty="0"/>
          </a:p>
        </p:txBody>
      </p:sp>
    </p:spTree>
    <p:extLst>
      <p:ext uri="{BB962C8B-B14F-4D97-AF65-F5344CB8AC3E}">
        <p14:creationId xmlns:p14="http://schemas.microsoft.com/office/powerpoint/2010/main" val="69906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40080" y="325369"/>
            <a:ext cx="4368602" cy="1956841"/>
          </a:xfrm>
        </p:spPr>
        <p:txBody>
          <a:bodyPr vert="horz" lIns="91440" tIns="45720" rIns="91440" bIns="45720" rtlCol="0" anchor="b">
            <a:normAutofit/>
          </a:bodyPr>
          <a:lstStyle/>
          <a:p>
            <a:pPr algn="l"/>
            <a:r>
              <a:rPr lang="en-US" sz="4200" dirty="0" err="1"/>
              <a:t>Hvorfor</a:t>
            </a:r>
            <a:r>
              <a:rPr lang="en-US" sz="4200" dirty="0"/>
              <a:t> </a:t>
            </a:r>
            <a:r>
              <a:rPr lang="en-US" sz="4200" dirty="0" err="1"/>
              <a:t>måle</a:t>
            </a:r>
            <a:r>
              <a:rPr lang="en-US" sz="4200" dirty="0"/>
              <a:t> </a:t>
            </a:r>
            <a:r>
              <a:rPr lang="en-US" sz="4200" dirty="0" err="1"/>
              <a:t>værdier</a:t>
            </a:r>
            <a:r>
              <a:rPr lang="en-US" sz="4200" dirty="0"/>
              <a: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ndertitel 3"/>
          <p:cNvSpPr>
            <a:spLocks noGrp="1"/>
          </p:cNvSpPr>
          <p:nvPr>
            <p:ph type="subTitle" idx="1"/>
          </p:nvPr>
        </p:nvSpPr>
        <p:spPr>
          <a:xfrm>
            <a:off x="640080" y="2872899"/>
            <a:ext cx="4243589" cy="3320668"/>
          </a:xfrm>
        </p:spPr>
        <p:txBody>
          <a:bodyPr vert="horz" lIns="91440" tIns="45720" rIns="91440" bIns="45720" rtlCol="0" anchor="t">
            <a:normAutofit/>
          </a:bodyPr>
          <a:lstStyle/>
          <a:p>
            <a:pPr marL="285750" indent="-228600" algn="l">
              <a:lnSpc>
                <a:spcPct val="90000"/>
              </a:lnSpc>
              <a:buFont typeface="Arial" panose="020B0604020202020204" pitchFamily="34" charset="0"/>
              <a:buChar char="•"/>
            </a:pPr>
            <a:r>
              <a:rPr lang="en-US" sz="2200" b="1" dirty="0"/>
              <a:t>TOKS</a:t>
            </a:r>
          </a:p>
          <a:p>
            <a:pPr marL="285750" indent="-228600" algn="l">
              <a:lnSpc>
                <a:spcPct val="90000"/>
              </a:lnSpc>
              <a:buFont typeface="Arial" panose="020B0604020202020204" pitchFamily="34" charset="0"/>
              <a:buChar char="•"/>
            </a:pPr>
            <a:endParaRPr lang="en-US" sz="2200" dirty="0"/>
          </a:p>
          <a:p>
            <a:pPr marL="285750" indent="-228600" algn="l">
              <a:lnSpc>
                <a:spcPct val="90000"/>
              </a:lnSpc>
              <a:buFont typeface="Arial" panose="020B0604020202020204" pitchFamily="34" charset="0"/>
              <a:buChar char="•"/>
            </a:pPr>
            <a:r>
              <a:rPr lang="en-US" sz="2200" dirty="0" err="1"/>
              <a:t>Hvad</a:t>
            </a:r>
            <a:r>
              <a:rPr lang="en-US" sz="2200" dirty="0"/>
              <a:t> </a:t>
            </a:r>
            <a:r>
              <a:rPr lang="en-US" sz="2200" dirty="0" err="1"/>
              <a:t>dækker</a:t>
            </a:r>
            <a:r>
              <a:rPr lang="en-US" sz="2200" dirty="0"/>
              <a:t> TOKS over?</a:t>
            </a:r>
          </a:p>
          <a:p>
            <a:pPr marL="742950" lvl="1" indent="-228600" algn="l">
              <a:lnSpc>
                <a:spcPct val="90000"/>
              </a:lnSpc>
              <a:buFont typeface="Arial" panose="020B0604020202020204" pitchFamily="34" charset="0"/>
              <a:buChar char="•"/>
            </a:pPr>
            <a:r>
              <a:rPr lang="en-US" sz="2200" dirty="0" err="1"/>
              <a:t>Blodtryk</a:t>
            </a:r>
            <a:r>
              <a:rPr lang="en-US" sz="2200" dirty="0"/>
              <a:t>, puls, saturation, respirations </a:t>
            </a:r>
            <a:r>
              <a:rPr lang="en-US" sz="2200" dirty="0" err="1"/>
              <a:t>frekvens</a:t>
            </a:r>
            <a:r>
              <a:rPr lang="en-US" sz="2200" dirty="0"/>
              <a:t>, </a:t>
            </a:r>
            <a:r>
              <a:rPr lang="en-US" sz="2200" dirty="0" err="1"/>
              <a:t>temperatur</a:t>
            </a:r>
            <a:r>
              <a:rPr lang="en-US" sz="2200" dirty="0"/>
              <a:t> og GCS.</a:t>
            </a:r>
          </a:p>
          <a:p>
            <a:pPr marL="285750" indent="-228600" algn="l">
              <a:lnSpc>
                <a:spcPct val="90000"/>
              </a:lnSpc>
              <a:buFont typeface="Arial" panose="020B0604020202020204" pitchFamily="34" charset="0"/>
              <a:buChar char="•"/>
            </a:pPr>
            <a:r>
              <a:rPr lang="en-US" sz="2200" dirty="0" err="1"/>
              <a:t>Hvorfor</a:t>
            </a:r>
            <a:r>
              <a:rPr lang="en-US" sz="2200" dirty="0"/>
              <a:t> TOKS?</a:t>
            </a:r>
          </a:p>
          <a:p>
            <a:pPr marL="285750" indent="-228600" algn="l">
              <a:lnSpc>
                <a:spcPct val="90000"/>
              </a:lnSpc>
              <a:buFont typeface="Arial" panose="020B0604020202020204" pitchFamily="34" charset="0"/>
              <a:buChar char="•"/>
            </a:pPr>
            <a:r>
              <a:rPr lang="en-US" sz="2200" dirty="0" err="1"/>
              <a:t>Hvordan</a:t>
            </a:r>
            <a:r>
              <a:rPr lang="en-US" sz="2200" dirty="0"/>
              <a:t> TOKS'er man?</a:t>
            </a:r>
          </a:p>
          <a:p>
            <a:pPr marL="285750" indent="-228600" algn="l">
              <a:lnSpc>
                <a:spcPct val="90000"/>
              </a:lnSpc>
              <a:buFont typeface="Arial" panose="020B0604020202020204" pitchFamily="34" charset="0"/>
              <a:buChar char="•"/>
            </a:pPr>
            <a:endParaRPr lang="en-US" sz="2200" dirty="0"/>
          </a:p>
          <a:p>
            <a:pPr marL="285750" indent="-228600" algn="l">
              <a:lnSpc>
                <a:spcPct val="90000"/>
              </a:lnSpc>
              <a:buFont typeface="Arial" panose="020B0604020202020204" pitchFamily="34" charset="0"/>
              <a:buChar char="•"/>
            </a:pPr>
            <a:endParaRPr lang="en-US" sz="2200" dirty="0"/>
          </a:p>
        </p:txBody>
      </p:sp>
      <p:pic>
        <p:nvPicPr>
          <p:cNvPr id="3" name="Billede 4" descr="Et billede, der indeholder diagram&#10;&#10;Beskrivelsen er genereret automatisk">
            <a:extLst>
              <a:ext uri="{FF2B5EF4-FFF2-40B4-BE49-F238E27FC236}">
                <a16:creationId xmlns:a16="http://schemas.microsoft.com/office/drawing/2014/main" id="{9E7D0F57-A4BB-639C-3849-19D31A4A798F}"/>
              </a:ext>
            </a:extLst>
          </p:cNvPr>
          <p:cNvPicPr>
            <a:picLocks noChangeAspect="1"/>
          </p:cNvPicPr>
          <p:nvPr/>
        </p:nvPicPr>
        <p:blipFill rotWithShape="1">
          <a:blip r:embed="rId3"/>
          <a:srcRect t="302"/>
          <a:stretch/>
        </p:blipFill>
        <p:spPr>
          <a:xfrm>
            <a:off x="5311702" y="10"/>
            <a:ext cx="6878775" cy="6857990"/>
          </a:xfrm>
          <a:prstGeom prst="rect">
            <a:avLst/>
          </a:prstGeom>
          <a:ln>
            <a:noFill/>
          </a:ln>
          <a:effectLst>
            <a:softEdge rad="112500"/>
          </a:effectLst>
        </p:spPr>
      </p:pic>
    </p:spTree>
    <p:extLst>
      <p:ext uri="{BB962C8B-B14F-4D97-AF65-F5344CB8AC3E}">
        <p14:creationId xmlns:p14="http://schemas.microsoft.com/office/powerpoint/2010/main" val="358969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boks 10"/>
          <p:cNvSpPr txBox="1"/>
          <p:nvPr/>
        </p:nvSpPr>
        <p:spPr>
          <a:xfrm>
            <a:off x="838200" y="365125"/>
            <a:ext cx="10515600" cy="1860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OBSERVATIONSSKEMA/ TOKS-SKEMA</a:t>
            </a:r>
          </a:p>
          <a:p>
            <a:pPr>
              <a:lnSpc>
                <a:spcPct val="90000"/>
              </a:lnSpc>
              <a:spcBef>
                <a:spcPct val="0"/>
              </a:spcBef>
              <a:spcAft>
                <a:spcPts val="600"/>
              </a:spcAft>
            </a:pPr>
            <a:r>
              <a:rPr lang="en-US" sz="4400" kern="1200">
                <a:solidFill>
                  <a:schemeClr val="tx1"/>
                </a:solidFill>
                <a:latin typeface="+mj-lt"/>
                <a:ea typeface="+mj-ea"/>
                <a:cs typeface="+mj-cs"/>
              </a:rPr>
              <a:t>Bruges meget sjældent</a:t>
            </a:r>
          </a:p>
          <a:p>
            <a:pPr>
              <a:lnSpc>
                <a:spcPct val="90000"/>
              </a:lnSpc>
              <a:spcBef>
                <a:spcPct val="0"/>
              </a:spcBef>
              <a:spcAft>
                <a:spcPts val="600"/>
              </a:spcAft>
            </a:pPr>
            <a:endParaRPr lang="en-US" sz="4400" kern="1200">
              <a:solidFill>
                <a:schemeClr val="tx1"/>
              </a:solidFill>
              <a:latin typeface="+mj-lt"/>
              <a:ea typeface="+mj-ea"/>
              <a:cs typeface="+mj-cs"/>
            </a:endParaRPr>
          </a:p>
        </p:txBody>
      </p:sp>
      <p:pic>
        <p:nvPicPr>
          <p:cNvPr id="1026" name="Picture 2" descr="observationsskema 1a"/>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5683" y="1986623"/>
            <a:ext cx="6598036" cy="43539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4" descr="Et billede, der indeholder diagram&#10;&#10;Beskrivelsen er genereret automatisk">
            <a:extLst>
              <a:ext uri="{FF2B5EF4-FFF2-40B4-BE49-F238E27FC236}">
                <a16:creationId xmlns:a16="http://schemas.microsoft.com/office/drawing/2014/main" id="{93A04729-42C8-5BD7-EA9C-BF38137BB538}"/>
              </a:ext>
            </a:extLst>
          </p:cNvPr>
          <p:cNvPicPr>
            <a:picLocks noChangeAspect="1"/>
          </p:cNvPicPr>
          <p:nvPr/>
        </p:nvPicPr>
        <p:blipFill>
          <a:blip r:embed="rId4"/>
          <a:stretch>
            <a:fillRect/>
          </a:stretch>
        </p:blipFill>
        <p:spPr>
          <a:xfrm>
            <a:off x="3464766" y="1910680"/>
            <a:ext cx="8465974" cy="4591740"/>
          </a:xfrm>
          <a:prstGeom prst="rect">
            <a:avLst/>
          </a:prstGeom>
        </p:spPr>
      </p:pic>
    </p:spTree>
    <p:extLst>
      <p:ext uri="{BB962C8B-B14F-4D97-AF65-F5344CB8AC3E}">
        <p14:creationId xmlns:p14="http://schemas.microsoft.com/office/powerpoint/2010/main" val="69348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BLODTRYK</a:t>
            </a:r>
          </a:p>
        </p:txBody>
      </p:sp>
      <p:pic>
        <p:nvPicPr>
          <p:cNvPr id="7" name="Picture 2" descr="bt r"/>
          <p:cNvPicPr>
            <a:picLocks noChangeAspect="1" noChangeArrowheads="1"/>
          </p:cNvPicPr>
          <p:nvPr/>
        </p:nvPicPr>
        <p:blipFill>
          <a:blip r:embed="rId3" cstate="print">
            <a:clrChange>
              <a:clrFrom>
                <a:srgbClr val="F3F3F5"/>
              </a:clrFrom>
              <a:clrTo>
                <a:srgbClr val="F3F3F5">
                  <a:alpha val="0"/>
                </a:srgbClr>
              </a:clrTo>
            </a:clrChange>
            <a:extLst>
              <a:ext uri="{28A0092B-C50C-407E-A947-70E740481C1C}">
                <a14:useLocalDpi xmlns:a14="http://schemas.microsoft.com/office/drawing/2010/main" val="0"/>
              </a:ext>
            </a:extLst>
          </a:blip>
          <a:srcRect/>
          <a:stretch>
            <a:fillRect/>
          </a:stretch>
        </p:blipFill>
        <p:spPr bwMode="auto">
          <a:xfrm>
            <a:off x="5487865" y="1264140"/>
            <a:ext cx="3748204" cy="495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i1.ytimg.com/vi/XsVKJGDi-i4/maxresdefault.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556" y="1121772"/>
            <a:ext cx="3387609" cy="190378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www.sundhedsguiden.dk/admin/media/101/SG/Illustrationer_sygdomsleksikon/27_Maaling_blodtryk_txt_ny_s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3939" y="251380"/>
            <a:ext cx="1833503" cy="149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p:cNvSpPr txBox="1"/>
          <p:nvPr/>
        </p:nvSpPr>
        <p:spPr>
          <a:xfrm>
            <a:off x="315427" y="3243238"/>
            <a:ext cx="4717184" cy="3508653"/>
          </a:xfrm>
          <a:prstGeom prst="rect">
            <a:avLst/>
          </a:prstGeom>
          <a:noFill/>
        </p:spPr>
        <p:txBody>
          <a:bodyPr wrap="square" rtlCol="0">
            <a:spAutoFit/>
          </a:bodyPr>
          <a:lstStyle/>
          <a:p>
            <a:r>
              <a:rPr lang="da-DK" dirty="0"/>
              <a:t>Blodtrykket (BT) er trykket i arteriesystemet, når hjertet pumper sit slagvolumen ud igennem den systemiske karmodstand. </a:t>
            </a:r>
          </a:p>
          <a:p>
            <a:endParaRPr lang="da-DK" dirty="0"/>
          </a:p>
          <a:p>
            <a:r>
              <a:rPr lang="da-DK" dirty="0"/>
              <a:t>Her </a:t>
            </a:r>
            <a:r>
              <a:rPr lang="da-DK" dirty="0" err="1"/>
              <a:t>fåes</a:t>
            </a:r>
            <a:r>
              <a:rPr lang="da-DK" dirty="0"/>
              <a:t> et systolisk (det høje tal) og et diastolisk (det lave tal) BT, svarende til BT i karbanen under hjertets sammentrækning (systole), dvs. når blodet pumpes ud i kroppen og til blodtrykket under hjertets afslapning (diastole)</a:t>
            </a:r>
          </a:p>
          <a:p>
            <a:endParaRPr lang="da-DK" dirty="0"/>
          </a:p>
          <a:p>
            <a:r>
              <a:rPr lang="da-DK" sz="1200" i="1" dirty="0"/>
              <a:t>(Sygepleje vikar håndbogen (</a:t>
            </a:r>
            <a:r>
              <a:rPr lang="da-DK" sz="1200" i="1" dirty="0" err="1"/>
              <a:t>FADL´s</a:t>
            </a:r>
            <a:r>
              <a:rPr lang="da-DK" sz="1200" i="1" dirty="0"/>
              <a:t> forlag) 7. udgave 2006 s. 160)</a:t>
            </a:r>
          </a:p>
        </p:txBody>
      </p:sp>
      <p:sp>
        <p:nvSpPr>
          <p:cNvPr id="11" name="Rektangel 10"/>
          <p:cNvSpPr/>
          <p:nvPr/>
        </p:nvSpPr>
        <p:spPr>
          <a:xfrm>
            <a:off x="5106923" y="6337609"/>
            <a:ext cx="4510088" cy="276999"/>
          </a:xfrm>
          <a:prstGeom prst="rect">
            <a:avLst/>
          </a:prstGeom>
        </p:spPr>
        <p:txBody>
          <a:bodyPr wrap="square">
            <a:spAutoFit/>
          </a:bodyPr>
          <a:lstStyle/>
          <a:p>
            <a:r>
              <a:rPr lang="da-DK" sz="1200" i="1"/>
              <a:t>(Sygepleje vikar håndbogen (</a:t>
            </a:r>
            <a:r>
              <a:rPr lang="da-DK" sz="1200" i="1" err="1"/>
              <a:t>FADL´s</a:t>
            </a:r>
            <a:r>
              <a:rPr lang="da-DK" sz="1200" i="1"/>
              <a:t> forlag) 7. udgave 2006 s. 162)</a:t>
            </a:r>
          </a:p>
        </p:txBody>
      </p:sp>
      <p:sp>
        <p:nvSpPr>
          <p:cNvPr id="12" name="Tekstfelt 11"/>
          <p:cNvSpPr txBox="1"/>
          <p:nvPr/>
        </p:nvSpPr>
        <p:spPr>
          <a:xfrm>
            <a:off x="10043939" y="3241964"/>
            <a:ext cx="1832634" cy="646331"/>
          </a:xfrm>
          <a:prstGeom prst="rect">
            <a:avLst/>
          </a:prstGeom>
          <a:solidFill>
            <a:srgbClr val="99CCFF"/>
          </a:solidFill>
        </p:spPr>
        <p:txBody>
          <a:bodyPr wrap="square" rtlCol="0">
            <a:spAutoFit/>
          </a:bodyPr>
          <a:lstStyle/>
          <a:p>
            <a:pPr algn="ctr"/>
            <a:r>
              <a:rPr lang="da-DK" dirty="0"/>
              <a:t>Normalt BT</a:t>
            </a:r>
          </a:p>
          <a:p>
            <a:pPr algn="ctr"/>
            <a:r>
              <a:rPr lang="da-DK" dirty="0"/>
              <a:t>120-140/80-90</a:t>
            </a:r>
          </a:p>
        </p:txBody>
      </p:sp>
    </p:spTree>
    <p:extLst>
      <p:ext uri="{BB962C8B-B14F-4D97-AF65-F5344CB8AC3E}">
        <p14:creationId xmlns:p14="http://schemas.microsoft.com/office/powerpoint/2010/main" val="394545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05154"/>
            <a:ext cx="9144000" cy="763399"/>
          </a:xfrm>
        </p:spPr>
        <p:txBody>
          <a:bodyPr>
            <a:normAutofit/>
          </a:bodyPr>
          <a:lstStyle/>
          <a:p>
            <a:r>
              <a:rPr lang="da-DK" sz="2800"/>
              <a:t>BLODTRYKMÅLINGS METODER</a:t>
            </a:r>
          </a:p>
        </p:txBody>
      </p:sp>
      <p:graphicFrame>
        <p:nvGraphicFramePr>
          <p:cNvPr id="9" name="Tabel 8"/>
          <p:cNvGraphicFramePr>
            <a:graphicFrameLocks noGrp="1"/>
          </p:cNvGraphicFramePr>
          <p:nvPr>
            <p:extLst>
              <p:ext uri="{D42A27DB-BD31-4B8C-83A1-F6EECF244321}">
                <p14:modId xmlns:p14="http://schemas.microsoft.com/office/powerpoint/2010/main" val="349610940"/>
              </p:ext>
            </p:extLst>
          </p:nvPr>
        </p:nvGraphicFramePr>
        <p:xfrm>
          <a:off x="2857688" y="990965"/>
          <a:ext cx="6588918" cy="5645597"/>
        </p:xfrm>
        <a:graphic>
          <a:graphicData uri="http://schemas.openxmlformats.org/drawingml/2006/table">
            <a:tbl>
              <a:tblPr firstRow="1" bandRow="1">
                <a:tableStyleId>{5940675A-B579-460E-94D1-54222C63F5DA}</a:tableStyleId>
              </a:tblPr>
              <a:tblGrid>
                <a:gridCol w="2196306">
                  <a:extLst>
                    <a:ext uri="{9D8B030D-6E8A-4147-A177-3AD203B41FA5}">
                      <a16:colId xmlns:a16="http://schemas.microsoft.com/office/drawing/2014/main" val="20000"/>
                    </a:ext>
                  </a:extLst>
                </a:gridCol>
                <a:gridCol w="2196306">
                  <a:extLst>
                    <a:ext uri="{9D8B030D-6E8A-4147-A177-3AD203B41FA5}">
                      <a16:colId xmlns:a16="http://schemas.microsoft.com/office/drawing/2014/main" val="20001"/>
                    </a:ext>
                  </a:extLst>
                </a:gridCol>
                <a:gridCol w="2196306">
                  <a:extLst>
                    <a:ext uri="{9D8B030D-6E8A-4147-A177-3AD203B41FA5}">
                      <a16:colId xmlns:a16="http://schemas.microsoft.com/office/drawing/2014/main" val="20002"/>
                    </a:ext>
                  </a:extLst>
                </a:gridCol>
              </a:tblGrid>
              <a:tr h="370796">
                <a:tc>
                  <a:txBody>
                    <a:bodyPr/>
                    <a:lstStyle/>
                    <a:p>
                      <a:pPr algn="ctr"/>
                      <a:endParaRPr lang="da-DK" sz="1800"/>
                    </a:p>
                  </a:txBody>
                  <a:tcPr marL="91443" marR="91443" marT="45715" marB="45715" anchor="ctr"/>
                </a:tc>
                <a:tc>
                  <a:txBody>
                    <a:bodyPr/>
                    <a:lstStyle/>
                    <a:p>
                      <a:pPr algn="ctr"/>
                      <a:r>
                        <a:rPr lang="da-DK" sz="1800" b="1" dirty="0" err="1"/>
                        <a:t>Auskultatorisk</a:t>
                      </a:r>
                      <a:endParaRPr lang="da-DK" sz="1800" b="1" dirty="0"/>
                    </a:p>
                  </a:txBody>
                  <a:tcPr marL="91443" marR="91443" marT="45715" marB="45715" anchor="ctr"/>
                </a:tc>
                <a:tc>
                  <a:txBody>
                    <a:bodyPr/>
                    <a:lstStyle/>
                    <a:p>
                      <a:pPr algn="ctr"/>
                      <a:r>
                        <a:rPr lang="da-DK" sz="1800" b="1"/>
                        <a:t>Automatisk</a:t>
                      </a:r>
                    </a:p>
                  </a:txBody>
                  <a:tcPr marL="91443" marR="91443" marT="45715" marB="45715" anchor="ctr">
                    <a:solidFill>
                      <a:srgbClr val="99CCFF"/>
                    </a:solidFill>
                  </a:tcPr>
                </a:tc>
                <a:extLst>
                  <a:ext uri="{0D108BD9-81ED-4DB2-BD59-A6C34878D82A}">
                    <a16:rowId xmlns:a16="http://schemas.microsoft.com/office/drawing/2014/main" val="10000"/>
                  </a:ext>
                </a:extLst>
              </a:tr>
              <a:tr h="1737155">
                <a:tc>
                  <a:txBody>
                    <a:bodyPr/>
                    <a:lstStyle/>
                    <a:p>
                      <a:pPr algn="ctr"/>
                      <a:r>
                        <a:rPr lang="da-DK" sz="1800" b="1"/>
                        <a:t>Hvordan?</a:t>
                      </a:r>
                    </a:p>
                    <a:p>
                      <a:pPr algn="ctr"/>
                      <a:endParaRPr lang="da-DK" sz="1800" b="1"/>
                    </a:p>
                    <a:p>
                      <a:pPr algn="ctr"/>
                      <a:endParaRPr lang="da-DK" sz="1800" b="1"/>
                    </a:p>
                    <a:p>
                      <a:pPr algn="ctr"/>
                      <a:endParaRPr lang="da-DK" sz="1800" b="1"/>
                    </a:p>
                    <a:p>
                      <a:pPr algn="ctr"/>
                      <a:endParaRPr lang="da-DK" sz="1800" b="1"/>
                    </a:p>
                    <a:p>
                      <a:pPr algn="ctr"/>
                      <a:endParaRPr lang="da-DK" sz="1800" b="1"/>
                    </a:p>
                  </a:txBody>
                  <a:tcPr marL="91443" marR="91443" marT="45715" marB="45715"/>
                </a:tc>
                <a:tc>
                  <a:txBody>
                    <a:bodyPr/>
                    <a:lstStyle/>
                    <a:p>
                      <a:endParaRPr lang="da-DK" sz="1600" dirty="0"/>
                    </a:p>
                  </a:txBody>
                  <a:tcPr marL="91443" marR="91443" marT="45715" marB="45715"/>
                </a:tc>
                <a:tc>
                  <a:txBody>
                    <a:bodyPr/>
                    <a:lstStyle/>
                    <a:p>
                      <a:endParaRPr lang="da-DK" sz="1600"/>
                    </a:p>
                  </a:txBody>
                  <a:tcPr marL="91443" marR="91443" marT="45715" marB="45715">
                    <a:solidFill>
                      <a:srgbClr val="99CCFF"/>
                    </a:solidFill>
                  </a:tcPr>
                </a:tc>
                <a:extLst>
                  <a:ext uri="{0D108BD9-81ED-4DB2-BD59-A6C34878D82A}">
                    <a16:rowId xmlns:a16="http://schemas.microsoft.com/office/drawing/2014/main" val="10001"/>
                  </a:ext>
                </a:extLst>
              </a:tr>
              <a:tr h="640004">
                <a:tc>
                  <a:txBody>
                    <a:bodyPr/>
                    <a:lstStyle/>
                    <a:p>
                      <a:pPr algn="ctr"/>
                      <a:r>
                        <a:rPr lang="da-DK" sz="1800" b="1"/>
                        <a:t>Hvilke værdier </a:t>
                      </a:r>
                    </a:p>
                    <a:p>
                      <a:pPr algn="ctr"/>
                      <a:r>
                        <a:rPr lang="da-DK" sz="1800" b="1"/>
                        <a:t>får man?</a:t>
                      </a:r>
                    </a:p>
                  </a:txBody>
                  <a:tcPr marL="91443" marR="91443" marT="45715" marB="45715" anchor="ctr"/>
                </a:tc>
                <a:tc>
                  <a:txBody>
                    <a:bodyPr/>
                    <a:lstStyle/>
                    <a:p>
                      <a:pPr algn="ctr"/>
                      <a:r>
                        <a:rPr lang="da-DK" sz="1600" dirty="0"/>
                        <a:t>Systolisk / Diastolisk</a:t>
                      </a:r>
                      <a:r>
                        <a:rPr lang="da-DK" sz="1600" baseline="0" dirty="0"/>
                        <a:t> BT</a:t>
                      </a:r>
                      <a:endParaRPr lang="da-DK" sz="1600" dirty="0"/>
                    </a:p>
                  </a:txBody>
                  <a:tcPr marL="91443" marR="91443" marT="45715" marB="45715" anchor="ctr"/>
                </a:tc>
                <a:tc>
                  <a:txBody>
                    <a:bodyPr/>
                    <a:lstStyle/>
                    <a:p>
                      <a:pPr algn="ctr"/>
                      <a:r>
                        <a:rPr lang="da-DK" sz="1600"/>
                        <a:t>Systolisk / Diastolisk BT + puls</a:t>
                      </a:r>
                    </a:p>
                  </a:txBody>
                  <a:tcPr marL="91443" marR="91443" marT="45715" marB="45715" anchor="ctr">
                    <a:solidFill>
                      <a:srgbClr val="99CCFF"/>
                    </a:solidFill>
                  </a:tcPr>
                </a:tc>
                <a:extLst>
                  <a:ext uri="{0D108BD9-81ED-4DB2-BD59-A6C34878D82A}">
                    <a16:rowId xmlns:a16="http://schemas.microsoft.com/office/drawing/2014/main" val="10002"/>
                  </a:ext>
                </a:extLst>
              </a:tr>
              <a:tr h="855231">
                <a:tc>
                  <a:txBody>
                    <a:bodyPr/>
                    <a:lstStyle/>
                    <a:p>
                      <a:pPr algn="ctr"/>
                      <a:r>
                        <a:rPr lang="da-DK" sz="1800" b="1"/>
                        <a:t>Fordele?</a:t>
                      </a:r>
                    </a:p>
                  </a:txBody>
                  <a:tcPr marL="91443" marR="91443" marT="45715" marB="45715" anchor="ctr"/>
                </a:tc>
                <a:tc>
                  <a:txBody>
                    <a:bodyPr/>
                    <a:lstStyle/>
                    <a:p>
                      <a:pPr algn="ctr"/>
                      <a:r>
                        <a:rPr lang="da-DK" sz="1600" dirty="0"/>
                        <a:t>Præcist</a:t>
                      </a:r>
                    </a:p>
                  </a:txBody>
                  <a:tcPr marL="91443" marR="91443" marT="45715" marB="45715" anchor="ctr"/>
                </a:tc>
                <a:tc>
                  <a:txBody>
                    <a:bodyPr/>
                    <a:lstStyle/>
                    <a:p>
                      <a:pPr algn="ctr"/>
                      <a:r>
                        <a:rPr lang="da-DK" sz="1600" dirty="0"/>
                        <a:t>Hurtigt</a:t>
                      </a:r>
                    </a:p>
                    <a:p>
                      <a:pPr algn="ctr"/>
                      <a:r>
                        <a:rPr lang="da-DK" sz="1600" dirty="0"/>
                        <a:t>Kan bruges i støj</a:t>
                      </a:r>
                    </a:p>
                    <a:p>
                      <a:pPr algn="ctr"/>
                      <a:r>
                        <a:rPr lang="da-DK" sz="1600" dirty="0"/>
                        <a:t>Overvægtige</a:t>
                      </a:r>
                    </a:p>
                  </a:txBody>
                  <a:tcPr marL="91443" marR="91443" marT="45715" marB="45715" anchor="ctr">
                    <a:solidFill>
                      <a:srgbClr val="99CCFF"/>
                    </a:solidFill>
                  </a:tcPr>
                </a:tc>
                <a:extLst>
                  <a:ext uri="{0D108BD9-81ED-4DB2-BD59-A6C34878D82A}">
                    <a16:rowId xmlns:a16="http://schemas.microsoft.com/office/drawing/2014/main" val="10003"/>
                  </a:ext>
                </a:extLst>
              </a:tr>
              <a:tr h="1681409">
                <a:tc>
                  <a:txBody>
                    <a:bodyPr/>
                    <a:lstStyle/>
                    <a:p>
                      <a:pPr algn="ctr"/>
                      <a:r>
                        <a:rPr lang="da-DK" sz="1800" b="1"/>
                        <a:t>Ulemper?</a:t>
                      </a:r>
                    </a:p>
                  </a:txBody>
                  <a:tcPr marL="91443" marR="91443" marT="45715" marB="45715" anchor="ctr"/>
                </a:tc>
                <a:tc>
                  <a:txBody>
                    <a:bodyPr/>
                    <a:lstStyle/>
                    <a:p>
                      <a:pPr algn="ctr"/>
                      <a:r>
                        <a:rPr lang="da-DK" sz="1600" dirty="0"/>
                        <a:t>Kræver rutineret personale.</a:t>
                      </a:r>
                    </a:p>
                    <a:p>
                      <a:pPr algn="ctr"/>
                      <a:endParaRPr lang="da-DK" sz="1600" dirty="0"/>
                    </a:p>
                  </a:txBody>
                  <a:tcPr marL="91443" marR="91443" marT="45715" marB="45715" anchor="ctr"/>
                </a:tc>
                <a:tc>
                  <a:txBody>
                    <a:bodyPr/>
                    <a:lstStyle/>
                    <a:p>
                      <a:pPr algn="ctr"/>
                      <a:r>
                        <a:rPr lang="da-DK" sz="1600" dirty="0"/>
                        <a:t>Kan måles uden at føle på patienten.</a:t>
                      </a:r>
                    </a:p>
                    <a:p>
                      <a:pPr algn="ctr"/>
                      <a:r>
                        <a:rPr lang="da-DK" sz="1600" dirty="0"/>
                        <a:t>Puls</a:t>
                      </a:r>
                      <a:r>
                        <a:rPr lang="da-DK" sz="1600" baseline="0" dirty="0"/>
                        <a:t> værdien siger ikke noget om pulsfylde, regelmæssighed.</a:t>
                      </a:r>
                    </a:p>
                    <a:p>
                      <a:pPr algn="ctr"/>
                      <a:r>
                        <a:rPr lang="da-DK" sz="1600" baseline="0" dirty="0"/>
                        <a:t>DERFOR mål pulsen manuelt!</a:t>
                      </a:r>
                      <a:endParaRPr lang="da-DK" sz="1600" dirty="0"/>
                    </a:p>
                  </a:txBody>
                  <a:tcPr marL="91443" marR="91443" marT="45715" marB="45715" anchor="ctr">
                    <a:solidFill>
                      <a:srgbClr val="99CCFF"/>
                    </a:solidFill>
                  </a:tcPr>
                </a:tc>
                <a:extLst>
                  <a:ext uri="{0D108BD9-81ED-4DB2-BD59-A6C34878D82A}">
                    <a16:rowId xmlns:a16="http://schemas.microsoft.com/office/drawing/2014/main" val="10004"/>
                  </a:ext>
                </a:extLst>
              </a:tr>
            </a:tbl>
          </a:graphicData>
        </a:graphic>
      </p:graphicFrame>
      <p:pic>
        <p:nvPicPr>
          <p:cNvPr id="10" name="Picture 2" descr="http://i1.ytimg.com/vi/XsVKJGDi-i4/maxresdefault.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7272" y="1647832"/>
            <a:ext cx="1920875" cy="10795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http://www.homecare.dk/images/HC90BM%20Valideret%20og%20godkendt%20%20blodtryksm%C3%A5ler-p.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5691" y="1429428"/>
            <a:ext cx="1479467" cy="1488362"/>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52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3999" y="169662"/>
            <a:ext cx="9144000" cy="763399"/>
          </a:xfrm>
        </p:spPr>
        <p:txBody>
          <a:bodyPr>
            <a:normAutofit/>
          </a:bodyPr>
          <a:lstStyle/>
          <a:p>
            <a:r>
              <a:rPr lang="da-DK" sz="2800" dirty="0"/>
              <a:t>BLODTRYKSMÅLING</a:t>
            </a:r>
          </a:p>
        </p:txBody>
      </p:sp>
      <p:sp>
        <p:nvSpPr>
          <p:cNvPr id="4" name="Undertitel 3"/>
          <p:cNvSpPr>
            <a:spLocks noGrp="1"/>
          </p:cNvSpPr>
          <p:nvPr>
            <p:ph type="subTitle" idx="1"/>
          </p:nvPr>
        </p:nvSpPr>
        <p:spPr>
          <a:xfrm>
            <a:off x="540327" y="1505824"/>
            <a:ext cx="11111345" cy="4913314"/>
          </a:xfrm>
        </p:spPr>
        <p:txBody>
          <a:bodyPr>
            <a:normAutofit fontScale="85000" lnSpcReduction="20000"/>
          </a:bodyPr>
          <a:lstStyle/>
          <a:p>
            <a:pPr algn="l"/>
            <a:r>
              <a:rPr lang="da-DK" sz="2600" dirty="0">
                <a:solidFill>
                  <a:srgbClr val="0070C0"/>
                </a:solidFill>
              </a:rPr>
              <a:t>Hvilken arm skal man helst ikke måle blodtrykket på?:</a:t>
            </a:r>
          </a:p>
          <a:p>
            <a:pPr marL="342900" indent="-342900" algn="l">
              <a:buFont typeface="Arial" panose="020B0604020202020204" pitchFamily="34" charset="0"/>
              <a:buChar char="•"/>
            </a:pPr>
            <a:r>
              <a:rPr lang="da-DK" dirty="0"/>
              <a:t>Helst ikke bruge armen med I.V. infusion (tilbageløb)</a:t>
            </a:r>
          </a:p>
          <a:p>
            <a:pPr marL="342900" indent="-342900" algn="l">
              <a:buFont typeface="Arial" panose="020B0604020202020204" pitchFamily="34" charset="0"/>
              <a:buChar char="•"/>
            </a:pPr>
            <a:r>
              <a:rPr lang="da-DK" dirty="0"/>
              <a:t>Helst ikke bruge en arm, der har fået fjernet lymfekirtler (brystkræft)</a:t>
            </a:r>
          </a:p>
          <a:p>
            <a:pPr algn="l"/>
            <a:endParaRPr lang="da-DK" dirty="0"/>
          </a:p>
          <a:p>
            <a:pPr algn="l"/>
            <a:r>
              <a:rPr lang="da-DK" sz="3100" b="1" dirty="0"/>
              <a:t>Fejlkilder:</a:t>
            </a:r>
          </a:p>
          <a:p>
            <a:pPr algn="l"/>
            <a:r>
              <a:rPr lang="da-DK" dirty="0"/>
              <a:t>Falsk for højt BT:	For løs manchet</a:t>
            </a:r>
          </a:p>
          <a:p>
            <a:pPr algn="l"/>
            <a:r>
              <a:rPr lang="da-DK" dirty="0"/>
              <a:t>			For lille manchet</a:t>
            </a:r>
          </a:p>
          <a:p>
            <a:pPr algn="l"/>
            <a:r>
              <a:rPr lang="da-DK" dirty="0"/>
              <a:t>			Hvis patienten ikke er i hvile</a:t>
            </a:r>
          </a:p>
          <a:p>
            <a:pPr algn="l"/>
            <a:r>
              <a:rPr lang="da-DK" dirty="0"/>
              <a:t>			Hvis patienten er bange (”White coat hypertension”)</a:t>
            </a:r>
          </a:p>
          <a:p>
            <a:pPr algn="l"/>
            <a:endParaRPr lang="da-DK" dirty="0"/>
          </a:p>
          <a:p>
            <a:pPr algn="l"/>
            <a:r>
              <a:rPr lang="da-DK" dirty="0"/>
              <a:t>Falsk for lavt BT:	Patientens arm er over hjertehøjde</a:t>
            </a:r>
          </a:p>
          <a:p>
            <a:pPr algn="l"/>
            <a:r>
              <a:rPr lang="da-DK" dirty="0"/>
              <a:t>			Bankelyd overhøres.</a:t>
            </a:r>
          </a:p>
        </p:txBody>
      </p:sp>
      <p:pic>
        <p:nvPicPr>
          <p:cNvPr id="8" name="Picture 6" descr="http://www.sundhedsguiden.dk/admin/media/101/SG/Illustrationer_sygdomsleksikon/27_Maaling_blodtryk_txt_ny_s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8569" y="360298"/>
            <a:ext cx="2816024" cy="229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61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49309"/>
            <a:ext cx="9144000" cy="763399"/>
          </a:xfrm>
        </p:spPr>
        <p:txBody>
          <a:bodyPr>
            <a:normAutofit/>
          </a:bodyPr>
          <a:lstStyle/>
          <a:p>
            <a:r>
              <a:rPr lang="da-DK" sz="2800" dirty="0"/>
              <a:t>PULS</a:t>
            </a:r>
          </a:p>
        </p:txBody>
      </p:sp>
      <p:sp>
        <p:nvSpPr>
          <p:cNvPr id="4" name="Undertitel 3"/>
          <p:cNvSpPr>
            <a:spLocks noGrp="1"/>
          </p:cNvSpPr>
          <p:nvPr>
            <p:ph type="subTitle" idx="1"/>
          </p:nvPr>
        </p:nvSpPr>
        <p:spPr>
          <a:xfrm>
            <a:off x="374073" y="1590676"/>
            <a:ext cx="11443854" cy="5454999"/>
          </a:xfrm>
        </p:spPr>
        <p:txBody>
          <a:bodyPr>
            <a:normAutofit/>
          </a:bodyPr>
          <a:lstStyle/>
          <a:p>
            <a:pPr algn="l"/>
            <a:r>
              <a:rPr lang="da-DK" altLang="da-DK" sz="2000" dirty="0"/>
              <a:t>Pulsen er den trykbølge, der forplanter sig ud i arteriesystemet, </a:t>
            </a:r>
          </a:p>
          <a:p>
            <a:pPr algn="l"/>
            <a:r>
              <a:rPr lang="da-DK" altLang="da-DK" sz="2000" dirty="0"/>
              <a:t>når hjertet trækker sig sammen (systolen)</a:t>
            </a:r>
          </a:p>
          <a:p>
            <a:pPr algn="l"/>
            <a:endParaRPr lang="da-DK" altLang="da-DK" sz="2000" dirty="0"/>
          </a:p>
          <a:p>
            <a:pPr algn="l"/>
            <a:r>
              <a:rPr lang="da-DK" altLang="da-DK" sz="2000" dirty="0"/>
              <a:t>Når man måler pulsen, mærker man efter:</a:t>
            </a:r>
          </a:p>
          <a:p>
            <a:pPr marL="1257300" lvl="2" indent="-342900" algn="l">
              <a:buFont typeface="Arial" panose="020B0604020202020204" pitchFamily="34" charset="0"/>
              <a:buChar char="•"/>
            </a:pPr>
            <a:r>
              <a:rPr lang="da-DK" altLang="da-DK" sz="2000" b="1" dirty="0"/>
              <a:t>Styrken</a:t>
            </a:r>
            <a:r>
              <a:rPr lang="da-DK" altLang="da-DK" sz="2000" dirty="0"/>
              <a:t> (normal, hård/dunkende eller svag)</a:t>
            </a:r>
          </a:p>
          <a:p>
            <a:pPr marL="1257300" lvl="2" indent="-342900" algn="l">
              <a:buFont typeface="Arial" panose="020B0604020202020204" pitchFamily="34" charset="0"/>
              <a:buChar char="•"/>
            </a:pPr>
            <a:r>
              <a:rPr lang="da-DK" altLang="da-DK" sz="2000" b="1" dirty="0"/>
              <a:t>Frekvensen</a:t>
            </a:r>
            <a:r>
              <a:rPr lang="da-DK" altLang="da-DK" sz="2000" dirty="0"/>
              <a:t> (normal 55-90)</a:t>
            </a:r>
          </a:p>
          <a:p>
            <a:pPr marL="1257300" lvl="2" indent="-342900" algn="l">
              <a:buFont typeface="Arial" panose="020B0604020202020204" pitchFamily="34" charset="0"/>
              <a:buChar char="•"/>
            </a:pPr>
            <a:r>
              <a:rPr lang="da-DK" altLang="da-DK" sz="2000" b="1" dirty="0"/>
              <a:t>Regelmæssigheden</a:t>
            </a:r>
            <a:r>
              <a:rPr lang="da-DK" altLang="da-DK" sz="2000" dirty="0"/>
              <a:t> (arytmi?)</a:t>
            </a:r>
            <a:endParaRPr lang="da-DK" altLang="da-DK" sz="2000" b="1" dirty="0"/>
          </a:p>
          <a:p>
            <a:pPr marL="1257300" lvl="2" indent="-342900" algn="l">
              <a:buFont typeface="Arial" panose="020B0604020202020204" pitchFamily="34" charset="0"/>
              <a:buChar char="•"/>
            </a:pPr>
            <a:endParaRPr lang="da-DK" altLang="da-DK" sz="2000" dirty="0"/>
          </a:p>
          <a:p>
            <a:pPr algn="l"/>
            <a:r>
              <a:rPr lang="da-DK" altLang="da-DK" sz="2000" dirty="0"/>
              <a:t>Pulsen kan måles forskellige steder, men hyppigst anvendt sted er a. radialis</a:t>
            </a:r>
          </a:p>
          <a:p>
            <a:pPr algn="l"/>
            <a:r>
              <a:rPr lang="da-DK" altLang="da-DK" sz="2000" dirty="0"/>
              <a:t>Pulsen måles over 15 sek. – dog 60 sek., hvis pulsen er uregelmæssig. </a:t>
            </a:r>
          </a:p>
          <a:p>
            <a:pPr algn="l"/>
            <a:endParaRPr lang="da-DK" altLang="da-DK" dirty="0"/>
          </a:p>
          <a:p>
            <a:pPr algn="l"/>
            <a:endParaRPr lang="da-DK" dirty="0"/>
          </a:p>
        </p:txBody>
      </p:sp>
      <p:pic>
        <p:nvPicPr>
          <p:cNvPr id="83970" name="Picture 2" descr="pulspalpation 1"/>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t="11860" r="8247"/>
          <a:stretch/>
        </p:blipFill>
        <p:spPr bwMode="auto">
          <a:xfrm>
            <a:off x="9130090" y="1039091"/>
            <a:ext cx="2707555" cy="497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ksplosion 1 7"/>
          <p:cNvSpPr/>
          <p:nvPr/>
        </p:nvSpPr>
        <p:spPr>
          <a:xfrm>
            <a:off x="8991545" y="2764633"/>
            <a:ext cx="1206897" cy="1225476"/>
          </a:xfrm>
          <a:prstGeom prst="irregularSeal1">
            <a:avLst/>
          </a:prstGeom>
          <a:solidFill>
            <a:srgbClr val="99CCFF">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icture 18" descr="http://www.skoven-i-skolen.dk/media/pulsmaaling.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t="5818" r="37605" b="15643"/>
          <a:stretch>
            <a:fillRect/>
          </a:stretch>
        </p:blipFill>
        <p:spPr bwMode="auto">
          <a:xfrm>
            <a:off x="2103832" y="1394"/>
            <a:ext cx="11731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p:cNvSpPr txBox="1"/>
          <p:nvPr/>
        </p:nvSpPr>
        <p:spPr>
          <a:xfrm>
            <a:off x="1668350" y="6011864"/>
            <a:ext cx="6898133" cy="369332"/>
          </a:xfrm>
          <a:prstGeom prst="rect">
            <a:avLst/>
          </a:prstGeom>
          <a:solidFill>
            <a:srgbClr val="99CCFF"/>
          </a:solidFill>
          <a:ln>
            <a:solidFill>
              <a:schemeClr val="tx1"/>
            </a:solidFill>
          </a:ln>
        </p:spPr>
        <p:txBody>
          <a:bodyPr wrap="square" rtlCol="0">
            <a:spAutoFit/>
          </a:bodyPr>
          <a:lstStyle/>
          <a:p>
            <a:pPr algn="ctr"/>
            <a:r>
              <a:rPr lang="da-DK" altLang="da-DK" b="1"/>
              <a:t>Husk, at BT og puls-målinger altid hører sammen!</a:t>
            </a:r>
          </a:p>
        </p:txBody>
      </p:sp>
      <p:sp>
        <p:nvSpPr>
          <p:cNvPr id="5" name="Tekstfelt 4"/>
          <p:cNvSpPr txBox="1"/>
          <p:nvPr/>
        </p:nvSpPr>
        <p:spPr>
          <a:xfrm rot="20516389">
            <a:off x="6245462" y="1546155"/>
            <a:ext cx="4983865" cy="369332"/>
          </a:xfrm>
          <a:prstGeom prst="rect">
            <a:avLst/>
          </a:prstGeom>
          <a:noFill/>
        </p:spPr>
        <p:txBody>
          <a:bodyPr wrap="none" rtlCol="0">
            <a:spAutoFit/>
          </a:bodyPr>
          <a:lstStyle/>
          <a:p>
            <a:r>
              <a:rPr lang="da-DK">
                <a:solidFill>
                  <a:srgbClr val="0070C0"/>
                </a:solidFill>
              </a:rPr>
              <a:t>Prøv at finde pulsen i a. radialis hos Jeres sidemand</a:t>
            </a:r>
          </a:p>
        </p:txBody>
      </p:sp>
    </p:spTree>
    <p:extLst>
      <p:ext uri="{BB962C8B-B14F-4D97-AF65-F5344CB8AC3E}">
        <p14:creationId xmlns:p14="http://schemas.microsoft.com/office/powerpoint/2010/main" val="366724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39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SATURATION</a:t>
            </a:r>
          </a:p>
        </p:txBody>
      </p:sp>
      <p:sp>
        <p:nvSpPr>
          <p:cNvPr id="7" name="Pladsholder til indhold 2"/>
          <p:cNvSpPr txBox="1">
            <a:spLocks/>
          </p:cNvSpPr>
          <p:nvPr/>
        </p:nvSpPr>
        <p:spPr>
          <a:xfrm>
            <a:off x="387927" y="1825137"/>
            <a:ext cx="11416146" cy="18027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err="1"/>
              <a:t>Saturationsmåling</a:t>
            </a:r>
            <a:r>
              <a:rPr lang="da-DK"/>
              <a:t> er en indirekte måling af hæmoglobinets mætning med O</a:t>
            </a:r>
            <a:r>
              <a:rPr lang="da-DK" baseline="-25000"/>
              <a:t>2</a:t>
            </a:r>
            <a:r>
              <a:rPr lang="da-DK"/>
              <a:t>.                    </a:t>
            </a:r>
            <a:endParaRPr lang="da-DK" sz="800"/>
          </a:p>
          <a:p>
            <a:r>
              <a:rPr lang="da-DK"/>
              <a:t>Normalværdi: 94-98 %</a:t>
            </a:r>
          </a:p>
          <a:p>
            <a:endParaRPr lang="da-DK" sz="900"/>
          </a:p>
        </p:txBody>
      </p:sp>
      <p:pic>
        <p:nvPicPr>
          <p:cNvPr id="8" name="Picture 2" descr="http://e-dok.rm.dk/e-dok/e_760103a.nsf/$CXIV/ATTACH-RMAP-8FF9RX/$FILE/Sensor.GIF">
            <a:hlinkClick r:id="rId3"/>
          </p:cNvPr>
          <p:cNvPicPr>
            <a:picLocks noChangeAspect="1" noChangeArrowheads="1"/>
          </p:cNvPicPr>
          <p:nvPr/>
        </p:nvPicPr>
        <p:blipFill>
          <a:blip r:embed="rId4" cstate="print"/>
          <a:srcRect/>
          <a:stretch>
            <a:fillRect/>
          </a:stretch>
        </p:blipFill>
        <p:spPr bwMode="auto">
          <a:xfrm>
            <a:off x="387927" y="4382780"/>
            <a:ext cx="2380523" cy="1785392"/>
          </a:xfrm>
          <a:prstGeom prst="rect">
            <a:avLst/>
          </a:prstGeom>
          <a:noFill/>
        </p:spPr>
      </p:pic>
      <p:pic>
        <p:nvPicPr>
          <p:cNvPr id="9" name="Picture 2"/>
          <p:cNvPicPr>
            <a:picLocks noChangeAspect="1" noChangeArrowheads="1"/>
          </p:cNvPicPr>
          <p:nvPr/>
        </p:nvPicPr>
        <p:blipFill>
          <a:blip r:embed="rId5" cstate="print"/>
          <a:srcRect l="4180" t="9091" r="10121" b="6061"/>
          <a:stretch>
            <a:fillRect/>
          </a:stretch>
        </p:blipFill>
        <p:spPr bwMode="auto">
          <a:xfrm>
            <a:off x="2324336" y="4235180"/>
            <a:ext cx="2952328" cy="2016224"/>
          </a:xfrm>
          <a:prstGeom prst="rect">
            <a:avLst/>
          </a:prstGeom>
          <a:noFill/>
          <a:ln w="9525">
            <a:noFill/>
            <a:miter lim="800000"/>
            <a:headEnd/>
            <a:tailEnd/>
          </a:ln>
        </p:spPr>
      </p:pic>
      <p:pic>
        <p:nvPicPr>
          <p:cNvPr id="10" name="Billede 9" descr="020 r.jpg"/>
          <p:cNvPicPr>
            <a:picLocks noChangeAspect="1"/>
          </p:cNvPicPr>
          <p:nvPr/>
        </p:nvPicPr>
        <p:blipFill>
          <a:blip r:embed="rId6" cstate="print"/>
          <a:stretch>
            <a:fillRect/>
          </a:stretch>
        </p:blipFill>
        <p:spPr>
          <a:xfrm>
            <a:off x="5766906" y="4118548"/>
            <a:ext cx="1514692" cy="2132856"/>
          </a:xfrm>
          <a:prstGeom prst="rect">
            <a:avLst/>
          </a:prstGeom>
          <a:ln>
            <a:solidFill>
              <a:schemeClr val="tx1"/>
            </a:solidFill>
          </a:ln>
          <a:effectLst>
            <a:softEdge rad="63500"/>
          </a:effectLst>
        </p:spPr>
      </p:pic>
      <p:pic>
        <p:nvPicPr>
          <p:cNvPr id="11" name="Billede 10" descr="IMG_0008 r.jpg"/>
          <p:cNvPicPr>
            <a:picLocks noChangeAspect="1"/>
          </p:cNvPicPr>
          <p:nvPr/>
        </p:nvPicPr>
        <p:blipFill>
          <a:blip r:embed="rId7" cstate="print"/>
          <a:stretch>
            <a:fillRect/>
          </a:stretch>
        </p:blipFill>
        <p:spPr>
          <a:xfrm>
            <a:off x="7771840" y="4302006"/>
            <a:ext cx="1957548" cy="1557905"/>
          </a:xfrm>
          <a:prstGeom prst="rect">
            <a:avLst/>
          </a:prstGeom>
        </p:spPr>
      </p:pic>
      <p:pic>
        <p:nvPicPr>
          <p:cNvPr id="3" name="Billed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6236" y="3780956"/>
            <a:ext cx="1127498" cy="2470448"/>
          </a:xfrm>
          <a:prstGeom prst="rect">
            <a:avLst/>
          </a:prstGeom>
          <a:effectLst>
            <a:softEdge rad="63500"/>
          </a:effectLst>
        </p:spPr>
      </p:pic>
    </p:spTree>
    <p:extLst>
      <p:ext uri="{BB962C8B-B14F-4D97-AF65-F5344CB8AC3E}">
        <p14:creationId xmlns:p14="http://schemas.microsoft.com/office/powerpoint/2010/main" val="2389923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RN PowerPoint.potx" id="{EAEDA0C0-547F-4C80-9090-47C665EE1375}" vid="{1BC242F4-41DA-4C28-875F-9D6FA6471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121BCCA46B7249995439124EC0077D" ma:contentTypeVersion="19" ma:contentTypeDescription="Opret et nyt dokument." ma:contentTypeScope="" ma:versionID="c2566f90d166231c259f881391c0fa1d">
  <xsd:schema xmlns:xsd="http://www.w3.org/2001/XMLSchema" xmlns:xs="http://www.w3.org/2001/XMLSchema" xmlns:p="http://schemas.microsoft.com/office/2006/metadata/properties" xmlns:ns2="0db300c0-440c-4ab3-8c10-ca8b5e323166" xmlns:ns3="a0feabf3-1304-4811-9c1c-69b0ef933db8" targetNamespace="http://schemas.microsoft.com/office/2006/metadata/properties" ma:root="true" ma:fieldsID="3836daf09e6f9ff4c9d6717699c5cdee" ns2:_="" ns3:_="">
    <xsd:import namespace="0db300c0-440c-4ab3-8c10-ca8b5e323166"/>
    <xsd:import namespace="a0feabf3-1304-4811-9c1c-69b0ef933d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300c0-440c-4ab3-8c10-ca8b5e323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feabf3-1304-4811-9c1c-69b0ef933db8"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571fc0b4-e27a-45dd-b5a7-73ce30edab7d}" ma:internalName="TaxCatchAll" ma:showField="CatchAllData" ma:web="a0feabf3-1304-4811-9c1c-69b0ef933d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0feabf3-1304-4811-9c1c-69b0ef933db8" xsi:nil="true"/>
    <lcf76f155ced4ddcb4097134ff3c332f xmlns="0db300c0-440c-4ab3-8c10-ca8b5e3231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4ADFB9-8581-4E7A-A77D-A21FE06583CC}"/>
</file>

<file path=customXml/itemProps2.xml><?xml version="1.0" encoding="utf-8"?>
<ds:datastoreItem xmlns:ds="http://schemas.openxmlformats.org/officeDocument/2006/customXml" ds:itemID="{744269ED-E5E1-4479-8FEC-D2CDACD5A688}"/>
</file>

<file path=customXml/itemProps3.xml><?xml version="1.0" encoding="utf-8"?>
<ds:datastoreItem xmlns:ds="http://schemas.openxmlformats.org/officeDocument/2006/customXml" ds:itemID="{0556C381-8B70-40BD-88F0-50DBB4C971DD}"/>
</file>

<file path=docProps/app.xml><?xml version="1.0" encoding="utf-8"?>
<Properties xmlns="http://schemas.openxmlformats.org/officeDocument/2006/extended-properties" xmlns:vt="http://schemas.openxmlformats.org/officeDocument/2006/docPropsVTypes">
  <Template>RN PowerPoint</Template>
  <TotalTime>131</TotalTime>
  <Words>2132</Words>
  <Application>Microsoft Macintosh PowerPoint</Application>
  <PresentationFormat>Widescreen</PresentationFormat>
  <Paragraphs>323</Paragraphs>
  <Slides>16</Slides>
  <Notes>16</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16</vt:i4>
      </vt:variant>
    </vt:vector>
  </HeadingPairs>
  <TitlesOfParts>
    <vt:vector size="19" baseType="lpstr">
      <vt:lpstr>Arial</vt:lpstr>
      <vt:lpstr>Calibri</vt:lpstr>
      <vt:lpstr>Blank</vt:lpstr>
      <vt:lpstr>Tidlig Opsporing af kritisk sygdom – TOKS</vt:lpstr>
      <vt:lpstr>Læringsmål for pleje og observation af  den kredsløbspåvirkede patient </vt:lpstr>
      <vt:lpstr>Hvorfor måle værdier?</vt:lpstr>
      <vt:lpstr>PowerPoint-præsentation</vt:lpstr>
      <vt:lpstr>BLODTRYK</vt:lpstr>
      <vt:lpstr>BLODTRYKMÅLINGS METODER</vt:lpstr>
      <vt:lpstr>BLODTRYKSMÅLING</vt:lpstr>
      <vt:lpstr>PULS</vt:lpstr>
      <vt:lpstr>SATURATION</vt:lpstr>
      <vt:lpstr>SATURATIONSMÅLING</vt:lpstr>
      <vt:lpstr>MÅLING AF RESPIRATIONSFREKVENS</vt:lpstr>
      <vt:lpstr>PowerPoint-præsentation</vt:lpstr>
      <vt:lpstr>Værdier – fokus på børn Vejledende </vt:lpstr>
      <vt:lpstr>PowerPoint-præsentation</vt:lpstr>
      <vt:lpstr>PowerPoint-præsentation</vt:lpstr>
      <vt:lpstr>TERMOMETRE</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Anja Aase Pors / Region Nordjylland</dc:creator>
  <cp:lastModifiedBy>Mathilde Sofie Danielsen</cp:lastModifiedBy>
  <cp:revision>18</cp:revision>
  <cp:lastPrinted>2016-04-21T06:30:30Z</cp:lastPrinted>
  <dcterms:created xsi:type="dcterms:W3CDTF">2017-01-13T12:23:55Z</dcterms:created>
  <dcterms:modified xsi:type="dcterms:W3CDTF">2025-08-14T11:19:36Z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SD_DocumentLanguageString">
    <vt:lpwstr>Dansk</vt:lpwstr>
  </property>
  <property fmtid="{D5CDD505-2E9C-101B-9397-08002B2CF9AE}" pid="6" name="SD_CtlText_Usersettings_Userprofile">
    <vt:lpwstr>Standard</vt:lpwstr>
  </property>
  <property fmtid="{D5CDD505-2E9C-101B-9397-08002B2CF9AE}" pid="7" name="SD_UserprofileName">
    <vt:lpwstr>ku</vt:lpwstr>
  </property>
  <property fmtid="{D5CDD505-2E9C-101B-9397-08002B2CF9AE}" pid="8" name="SD_OFF_ID">
    <vt:lpwstr>32</vt:lpwstr>
  </property>
  <property fmtid="{D5CDD505-2E9C-101B-9397-08002B2CF9AE}" pid="9" name="CurrentOfficeID">
    <vt:lpwstr>32</vt:lpwstr>
  </property>
  <property fmtid="{D5CDD505-2E9C-101B-9397-08002B2CF9AE}" pid="10" name="SD_OFF_DisplayName">
    <vt:lpwstr>Region Nordjylland</vt:lpwstr>
  </property>
  <property fmtid="{D5CDD505-2E9C-101B-9397-08002B2CF9AE}" pid="11" name="SD_OFF_Institute">
    <vt:lpwstr>Region Nordjylland</vt:lpwstr>
  </property>
  <property fmtid="{D5CDD505-2E9C-101B-9397-08002B2CF9AE}" pid="12" name="SD_OFF_MandatoryDepartment">
    <vt:lpwstr>Økonomi</vt:lpwstr>
  </property>
  <property fmtid="{D5CDD505-2E9C-101B-9397-08002B2CF9AE}" pid="13" name="SD_OFF_MandatoryDepartment_en-GB">
    <vt:lpwstr>Economy</vt:lpwstr>
  </property>
  <property fmtid="{D5CDD505-2E9C-101B-9397-08002B2CF9AE}" pid="14" name="SD_OFF_ColorDefinition">
    <vt:lpwstr>Red</vt:lpwstr>
  </property>
  <property fmtid="{D5CDD505-2E9C-101B-9397-08002B2CF9AE}" pid="15" name="SD_OFF_LogoFileName">
    <vt:lpwstr>RegionNordjylland</vt:lpwstr>
  </property>
  <property fmtid="{D5CDD505-2E9C-101B-9397-08002B2CF9AE}" pid="16" name="LastCompletedArtworkDefinition">
    <vt:lpwstr>RegionN</vt:lpwstr>
  </property>
  <property fmtid="{D5CDD505-2E9C-101B-9397-08002B2CF9AE}" pid="17" name="LastColorSetFilter">
    <vt:lpwstr>RedWhite*</vt:lpwstr>
  </property>
  <property fmtid="{D5CDD505-2E9C-101B-9397-08002B2CF9AE}" pid="18" name="ColorDefinition">
    <vt:lpwstr>Red</vt:lpwstr>
  </property>
  <property fmtid="{D5CDD505-2E9C-101B-9397-08002B2CF9AE}" pid="19" name="USR_Name">
    <vt:lpwstr>Tanja Weikop</vt:lpwstr>
  </property>
  <property fmtid="{D5CDD505-2E9C-101B-9397-08002B2CF9AE}" pid="20" name="USR_Title">
    <vt:lpwstr/>
  </property>
  <property fmtid="{D5CDD505-2E9C-101B-9397-08002B2CF9AE}" pid="21" name="USR_DirectPhone">
    <vt:lpwstr/>
  </property>
  <property fmtid="{D5CDD505-2E9C-101B-9397-08002B2CF9AE}" pid="22" name="USR_Email">
    <vt:lpwstr/>
  </property>
  <property fmtid="{D5CDD505-2E9C-101B-9397-08002B2CF9AE}" pid="23" name="USR_Department">
    <vt:lpwstr>Økonomi</vt:lpwstr>
  </property>
  <property fmtid="{D5CDD505-2E9C-101B-9397-08002B2CF9AE}" pid="24" name="USR_Speciality">
    <vt:lpwstr/>
  </property>
  <property fmtid="{D5CDD505-2E9C-101B-9397-08002B2CF9AE}" pid="25" name="USR_Unit">
    <vt:lpwstr/>
  </property>
  <property fmtid="{D5CDD505-2E9C-101B-9397-08002B2CF9AE}" pid="26" name="USR_AddressOne">
    <vt:lpwstr/>
  </property>
  <property fmtid="{D5CDD505-2E9C-101B-9397-08002B2CF9AE}" pid="27" name="USR_AddressTwo">
    <vt:lpwstr/>
  </property>
  <property fmtid="{D5CDD505-2E9C-101B-9397-08002B2CF9AE}" pid="28" name="USR_AddressThree">
    <vt:lpwstr/>
  </property>
  <property fmtid="{D5CDD505-2E9C-101B-9397-08002B2CF9AE}" pid="29" name="USR_BusinessPhone">
    <vt:lpwstr/>
  </property>
  <property fmtid="{D5CDD505-2E9C-101B-9397-08002B2CF9AE}" pid="30" name="USR_Web">
    <vt:lpwstr/>
  </property>
  <property fmtid="{D5CDD505-2E9C-101B-9397-08002B2CF9AE}" pid="31" name="USR_FreeText">
    <vt:lpwstr/>
  </property>
  <property fmtid="{D5CDD505-2E9C-101B-9397-08002B2CF9AE}" pid="32" name="USR_Signature1">
    <vt:lpwstr>jhgvuiv</vt:lpwstr>
  </property>
  <property fmtid="{D5CDD505-2E9C-101B-9397-08002B2CF9AE}" pid="33" name="USR_SignatureTitle1">
    <vt:lpwstr/>
  </property>
  <property fmtid="{D5CDD505-2E9C-101B-9397-08002B2CF9AE}" pid="34" name="DocumentInfoFinished">
    <vt:lpwstr>True</vt:lpwstr>
  </property>
  <property fmtid="{D5CDD505-2E9C-101B-9397-08002B2CF9AE}" pid="35" name="SD_DocumentLanguage">
    <vt:lpwstr>da-DK</vt:lpwstr>
  </property>
  <property fmtid="{D5CDD505-2E9C-101B-9397-08002B2CF9AE}" pid="36" name="ColorExtensionSet">
    <vt:lpwstr>73</vt:lpwstr>
  </property>
  <property fmtid="{D5CDD505-2E9C-101B-9397-08002B2CF9AE}" pid="37" name="ContentTypeId">
    <vt:lpwstr>0x01010051121BCCA46B7249995439124EC0077D</vt:lpwstr>
  </property>
</Properties>
</file>