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7.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8.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80"/>
  </p:sldMasterIdLst>
  <p:notesMasterIdLst>
    <p:notesMasterId r:id="rId97"/>
  </p:notesMasterIdLst>
  <p:handoutMasterIdLst>
    <p:handoutMasterId r:id="rId98"/>
  </p:handoutMasterIdLst>
  <p:sldIdLst>
    <p:sldId id="256" r:id="rId81"/>
    <p:sldId id="387" r:id="rId82"/>
    <p:sldId id="379" r:id="rId83"/>
    <p:sldId id="388" r:id="rId84"/>
    <p:sldId id="389" r:id="rId85"/>
    <p:sldId id="390" r:id="rId86"/>
    <p:sldId id="391" r:id="rId87"/>
    <p:sldId id="427" r:id="rId88"/>
    <p:sldId id="392" r:id="rId89"/>
    <p:sldId id="428" r:id="rId90"/>
    <p:sldId id="393" r:id="rId91"/>
    <p:sldId id="431" r:id="rId92"/>
    <p:sldId id="395" r:id="rId93"/>
    <p:sldId id="432" r:id="rId94"/>
    <p:sldId id="396" r:id="rId95"/>
    <p:sldId id="426" r:id="rId9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58A24C-4D1B-1367-B21C-1965715C8A46}" name="Louise Kallestrup Mortensen" initials="LM" userId="S::louise.kallestrup@rn.dk::4d6e8907-aad3-4541-b46a-37d53368b218" providerId="AD"/>
  <p188:author id="{2C775D98-02FD-2A7B-AB18-0E2E9CC29E2B}" name="Lene B. Hooge" initials="LBH" userId="S::lbho@rn.dk::a26781e7-100f-4f81-af5c-c9bd6738a3e6"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385E7-EF44-4840-ADC1-A25890A5B87E}" v="3" dt="2025-03-27T07:59:09.720"/>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ema til typografi 1 - Markerin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yst layout 1 - Markerin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yst layout 2 - Markerin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7B26C5-4107-4FEC-AEDC-1716B250A1EF}" styleName="Lyst layou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Mellemlayout 4 - Markerin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68" y="125"/>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4.xml"/><Relationship Id="rId89" Type="http://schemas.openxmlformats.org/officeDocument/2006/relationships/slide" Target="slides/slide9.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customXml" Target="../customXml/item66.xml"/><Relationship Id="rId74" Type="http://schemas.openxmlformats.org/officeDocument/2006/relationships/customXml" Target="../customXml/item74.xml"/><Relationship Id="rId79" Type="http://schemas.openxmlformats.org/officeDocument/2006/relationships/customXml" Target="../customXml/item79.xml"/><Relationship Id="rId87" Type="http://schemas.openxmlformats.org/officeDocument/2006/relationships/slide" Target="slides/slide7.xml"/><Relationship Id="rId102" Type="http://schemas.openxmlformats.org/officeDocument/2006/relationships/tableStyles" Target="tableStyles.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slide" Target="slides/slide2.xml"/><Relationship Id="rId90" Type="http://schemas.openxmlformats.org/officeDocument/2006/relationships/slide" Target="slides/slide10.xml"/><Relationship Id="rId95" Type="http://schemas.openxmlformats.org/officeDocument/2006/relationships/slide" Target="slides/slide15.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customXml" Target="../customXml/item69.xml"/><Relationship Id="rId77" Type="http://schemas.openxmlformats.org/officeDocument/2006/relationships/customXml" Target="../customXml/item77.xml"/><Relationship Id="rId100"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80" Type="http://schemas.openxmlformats.org/officeDocument/2006/relationships/slideMaster" Target="slideMasters/slideMaster1.xml"/><Relationship Id="rId85" Type="http://schemas.openxmlformats.org/officeDocument/2006/relationships/slide" Target="slides/slide5.xml"/><Relationship Id="rId93" Type="http://schemas.openxmlformats.org/officeDocument/2006/relationships/slide" Target="slides/slide13.xml"/><Relationship Id="rId98"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microsoft.com/office/2015/10/relationships/revisionInfo" Target="revisionInfo.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slide" Target="slides/slide3.xml"/><Relationship Id="rId88" Type="http://schemas.openxmlformats.org/officeDocument/2006/relationships/slide" Target="slides/slide8.xml"/><Relationship Id="rId91" Type="http://schemas.openxmlformats.org/officeDocument/2006/relationships/slide" Target="slides/slide11.xml"/><Relationship Id="rId96"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slide" Target="slides/slide1.xml"/><Relationship Id="rId86" Type="http://schemas.openxmlformats.org/officeDocument/2006/relationships/slide" Target="slides/slide6.xml"/><Relationship Id="rId94" Type="http://schemas.openxmlformats.org/officeDocument/2006/relationships/slide" Target="slides/slide14.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notesMaster" Target="notesMasters/notesMaster1.xml"/><Relationship Id="rId104"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EDFCCE-F929-4187-A9D7-A94164206E9D}" type="doc">
      <dgm:prSet loTypeId="urn:microsoft.com/office/officeart/2005/8/layout/chart3" loCatId="relationship" qsTypeId="urn:microsoft.com/office/officeart/2005/8/quickstyle/simple1" qsCatId="simple" csTypeId="urn:microsoft.com/office/officeart/2005/8/colors/accent1_2" csCatId="accent1" phldr="1"/>
      <dgm:spPr/>
    </dgm:pt>
    <dgm:pt modelId="{615B8066-080C-427C-AC3F-C3AED84F23C9}">
      <dgm:prSet phldrT="[Tekst]" custT="1"/>
      <dgm:spPr>
        <a:solidFill>
          <a:schemeClr val="accent1"/>
        </a:solidFill>
      </dgm:spPr>
      <dgm:t>
        <a:bodyPr/>
        <a:lstStyle/>
        <a:p>
          <a:r>
            <a:rPr lang="da-DK" sz="2000" b="1"/>
            <a:t>Ledelse</a:t>
          </a:r>
        </a:p>
      </dgm:t>
    </dgm:pt>
    <dgm:pt modelId="{322C0085-97D9-4D5D-96C1-8D61E71FEA0D}" type="parTrans" cxnId="{F6E082C5-6391-4C87-9808-54F113482E27}">
      <dgm:prSet/>
      <dgm:spPr/>
      <dgm:t>
        <a:bodyPr/>
        <a:lstStyle/>
        <a:p>
          <a:endParaRPr lang="da-DK"/>
        </a:p>
      </dgm:t>
    </dgm:pt>
    <dgm:pt modelId="{03A2DA72-4860-4138-B511-2EBCE8A6AB58}" type="sibTrans" cxnId="{F6E082C5-6391-4C87-9808-54F113482E27}">
      <dgm:prSet/>
      <dgm:spPr/>
      <dgm:t>
        <a:bodyPr/>
        <a:lstStyle/>
        <a:p>
          <a:endParaRPr lang="da-DK"/>
        </a:p>
      </dgm:t>
    </dgm:pt>
    <dgm:pt modelId="{8F4C61E4-480C-45C7-AE14-C3638821FFBD}">
      <dgm:prSet phldrT="[Tekst]" custT="1"/>
      <dgm:spPr>
        <a:solidFill>
          <a:schemeClr val="accent4"/>
        </a:solidFill>
      </dgm:spPr>
      <dgm:t>
        <a:bodyPr/>
        <a:lstStyle/>
        <a:p>
          <a:r>
            <a:rPr lang="da-DK" sz="1900" b="1">
              <a:solidFill>
                <a:schemeClr val="tx1"/>
              </a:solidFill>
            </a:rPr>
            <a:t>Rekruttering og</a:t>
          </a:r>
          <a:br>
            <a:rPr lang="da-DK" sz="1900" b="1">
              <a:solidFill>
                <a:schemeClr val="tx1"/>
              </a:solidFill>
            </a:rPr>
          </a:br>
          <a:r>
            <a:rPr lang="da-DK" sz="1900" b="1">
              <a:solidFill>
                <a:schemeClr val="tx1"/>
              </a:solidFill>
            </a:rPr>
            <a:t>onboarding</a:t>
          </a:r>
        </a:p>
      </dgm:t>
    </dgm:pt>
    <dgm:pt modelId="{7ED6E59F-4961-4D23-8F22-8698CB787935}" type="parTrans" cxnId="{150E5F7E-4A62-4844-ABC2-6AB4B171126F}">
      <dgm:prSet/>
      <dgm:spPr/>
      <dgm:t>
        <a:bodyPr/>
        <a:lstStyle/>
        <a:p>
          <a:endParaRPr lang="da-DK"/>
        </a:p>
      </dgm:t>
    </dgm:pt>
    <dgm:pt modelId="{FC9989D2-E980-4E00-97C5-4B0457CC6BE4}" type="sibTrans" cxnId="{150E5F7E-4A62-4844-ABC2-6AB4B171126F}">
      <dgm:prSet/>
      <dgm:spPr/>
      <dgm:t>
        <a:bodyPr/>
        <a:lstStyle/>
        <a:p>
          <a:endParaRPr lang="da-DK"/>
        </a:p>
      </dgm:t>
    </dgm:pt>
    <dgm:pt modelId="{7DD8FE1D-2369-461D-A8BA-1F729818BDD4}">
      <dgm:prSet phldrT="[Tekst]" custT="1"/>
      <dgm:spPr>
        <a:solidFill>
          <a:schemeClr val="accent3"/>
        </a:solidFill>
      </dgm:spPr>
      <dgm:t>
        <a:bodyPr/>
        <a:lstStyle/>
        <a:p>
          <a:r>
            <a:rPr lang="da-DK" sz="1900" b="1"/>
            <a:t>Arbejdsmiljø og</a:t>
          </a:r>
          <a:br>
            <a:rPr lang="da-DK" sz="1900" b="1"/>
          </a:br>
          <a:r>
            <a:rPr lang="da-DK" sz="1900" b="1"/>
            <a:t>arbejds-tilrettelæggelse</a:t>
          </a:r>
        </a:p>
      </dgm:t>
    </dgm:pt>
    <dgm:pt modelId="{988B78D5-2C01-4F41-B714-F76E11AF35E9}" type="sibTrans" cxnId="{95A2F2A2-BD54-4B57-B7D9-98394957777A}">
      <dgm:prSet/>
      <dgm:spPr/>
      <dgm:t>
        <a:bodyPr/>
        <a:lstStyle/>
        <a:p>
          <a:endParaRPr lang="da-DK"/>
        </a:p>
      </dgm:t>
    </dgm:pt>
    <dgm:pt modelId="{6A330F09-2D8C-440A-A27C-B0664E22B477}" type="parTrans" cxnId="{95A2F2A2-BD54-4B57-B7D9-98394957777A}">
      <dgm:prSet/>
      <dgm:spPr/>
      <dgm:t>
        <a:bodyPr/>
        <a:lstStyle/>
        <a:p>
          <a:endParaRPr lang="da-DK"/>
        </a:p>
      </dgm:t>
    </dgm:pt>
    <dgm:pt modelId="{682DF579-CD32-4788-AED8-4ABD1517BC22}">
      <dgm:prSet phldrT="[Tekst]" custT="1"/>
      <dgm:spPr>
        <a:solidFill>
          <a:schemeClr val="accent2"/>
        </a:solidFill>
      </dgm:spPr>
      <dgm:t>
        <a:bodyPr/>
        <a:lstStyle/>
        <a:p>
          <a:r>
            <a:rPr lang="da-DK" sz="2000" b="1"/>
            <a:t>Uddannelse og kompetence-udvikling</a:t>
          </a:r>
        </a:p>
      </dgm:t>
    </dgm:pt>
    <dgm:pt modelId="{746DCF20-94E1-44C6-B554-16465D717841}" type="sibTrans" cxnId="{B5967317-7181-4AE2-BD34-DD976992BAF8}">
      <dgm:prSet/>
      <dgm:spPr/>
      <dgm:t>
        <a:bodyPr/>
        <a:lstStyle/>
        <a:p>
          <a:endParaRPr lang="da-DK"/>
        </a:p>
      </dgm:t>
    </dgm:pt>
    <dgm:pt modelId="{F93394C0-4908-4387-89DA-BC556941D9D7}" type="parTrans" cxnId="{B5967317-7181-4AE2-BD34-DD976992BAF8}">
      <dgm:prSet/>
      <dgm:spPr/>
      <dgm:t>
        <a:bodyPr/>
        <a:lstStyle/>
        <a:p>
          <a:endParaRPr lang="da-DK"/>
        </a:p>
      </dgm:t>
    </dgm:pt>
    <dgm:pt modelId="{F547B30E-A67F-41B6-8F26-F6ED913DE447}" type="pres">
      <dgm:prSet presAssocID="{FFEDFCCE-F929-4187-A9D7-A94164206E9D}" presName="compositeShape" presStyleCnt="0">
        <dgm:presLayoutVars>
          <dgm:chMax val="7"/>
          <dgm:dir/>
          <dgm:resizeHandles val="exact"/>
        </dgm:presLayoutVars>
      </dgm:prSet>
      <dgm:spPr/>
    </dgm:pt>
    <dgm:pt modelId="{70EA59F8-EF08-4945-8505-B1EDF13066C6}" type="pres">
      <dgm:prSet presAssocID="{FFEDFCCE-F929-4187-A9D7-A94164206E9D}" presName="wedge1" presStyleLbl="node1" presStyleIdx="0" presStyleCnt="4" custLinFactNeighborX="-4205" custLinFactNeighborY="4307"/>
      <dgm:spPr/>
    </dgm:pt>
    <dgm:pt modelId="{FA2CB5CC-146B-489F-9145-80A4AC66B93C}" type="pres">
      <dgm:prSet presAssocID="{FFEDFCCE-F929-4187-A9D7-A94164206E9D}" presName="wedge1Tx" presStyleLbl="node1" presStyleIdx="0" presStyleCnt="4">
        <dgm:presLayoutVars>
          <dgm:chMax val="0"/>
          <dgm:chPref val="0"/>
          <dgm:bulletEnabled val="1"/>
        </dgm:presLayoutVars>
      </dgm:prSet>
      <dgm:spPr/>
    </dgm:pt>
    <dgm:pt modelId="{36F61604-151F-4B45-A518-939D7E5254A3}" type="pres">
      <dgm:prSet presAssocID="{FFEDFCCE-F929-4187-A9D7-A94164206E9D}" presName="wedge2" presStyleLbl="node1" presStyleIdx="1" presStyleCnt="4"/>
      <dgm:spPr/>
    </dgm:pt>
    <dgm:pt modelId="{B5BB293F-4A96-4A0B-8952-C91C5D7E4866}" type="pres">
      <dgm:prSet presAssocID="{FFEDFCCE-F929-4187-A9D7-A94164206E9D}" presName="wedge2Tx" presStyleLbl="node1" presStyleIdx="1" presStyleCnt="4">
        <dgm:presLayoutVars>
          <dgm:chMax val="0"/>
          <dgm:chPref val="0"/>
          <dgm:bulletEnabled val="1"/>
        </dgm:presLayoutVars>
      </dgm:prSet>
      <dgm:spPr/>
    </dgm:pt>
    <dgm:pt modelId="{BCE1ECCA-C6E5-4279-A5AF-0D8E8C14B627}" type="pres">
      <dgm:prSet presAssocID="{FFEDFCCE-F929-4187-A9D7-A94164206E9D}" presName="wedge3" presStyleLbl="node1" presStyleIdx="2" presStyleCnt="4"/>
      <dgm:spPr/>
    </dgm:pt>
    <dgm:pt modelId="{921D858E-DE23-4DF5-B5DD-6E535F758B4E}" type="pres">
      <dgm:prSet presAssocID="{FFEDFCCE-F929-4187-A9D7-A94164206E9D}" presName="wedge3Tx" presStyleLbl="node1" presStyleIdx="2" presStyleCnt="4">
        <dgm:presLayoutVars>
          <dgm:chMax val="0"/>
          <dgm:chPref val="0"/>
          <dgm:bulletEnabled val="1"/>
        </dgm:presLayoutVars>
      </dgm:prSet>
      <dgm:spPr/>
    </dgm:pt>
    <dgm:pt modelId="{D09EEE1A-D66B-4267-855E-8CB21D494414}" type="pres">
      <dgm:prSet presAssocID="{FFEDFCCE-F929-4187-A9D7-A94164206E9D}" presName="wedge4" presStyleLbl="node1" presStyleIdx="3" presStyleCnt="4" custLinFactNeighborX="-45" custLinFactNeighborY="27"/>
      <dgm:spPr/>
    </dgm:pt>
    <dgm:pt modelId="{14AD67C9-0C68-4B7C-A16B-F9EA937C0DEB}" type="pres">
      <dgm:prSet presAssocID="{FFEDFCCE-F929-4187-A9D7-A94164206E9D}" presName="wedge4Tx" presStyleLbl="node1" presStyleIdx="3" presStyleCnt="4">
        <dgm:presLayoutVars>
          <dgm:chMax val="0"/>
          <dgm:chPref val="0"/>
          <dgm:bulletEnabled val="1"/>
        </dgm:presLayoutVars>
      </dgm:prSet>
      <dgm:spPr/>
    </dgm:pt>
  </dgm:ptLst>
  <dgm:cxnLst>
    <dgm:cxn modelId="{B5967317-7181-4AE2-BD34-DD976992BAF8}" srcId="{FFEDFCCE-F929-4187-A9D7-A94164206E9D}" destId="{682DF579-CD32-4788-AED8-4ABD1517BC22}" srcOrd="3" destOrd="0" parTransId="{F93394C0-4908-4387-89DA-BC556941D9D7}" sibTransId="{746DCF20-94E1-44C6-B554-16465D717841}"/>
    <dgm:cxn modelId="{5E5CD619-B4ED-43AC-B4FF-B9467DD1FA31}" type="presOf" srcId="{615B8066-080C-427C-AC3F-C3AED84F23C9}" destId="{FA2CB5CC-146B-489F-9145-80A4AC66B93C}" srcOrd="1" destOrd="0" presId="urn:microsoft.com/office/officeart/2005/8/layout/chart3"/>
    <dgm:cxn modelId="{5AF83E68-9D53-42D5-B6D2-7B07B3CC49F9}" type="presOf" srcId="{8F4C61E4-480C-45C7-AE14-C3638821FFBD}" destId="{36F61604-151F-4B45-A518-939D7E5254A3}" srcOrd="0" destOrd="0" presId="urn:microsoft.com/office/officeart/2005/8/layout/chart3"/>
    <dgm:cxn modelId="{C59D5575-2E94-4458-A201-DC97B3804143}" type="presOf" srcId="{7DD8FE1D-2369-461D-A8BA-1F729818BDD4}" destId="{BCE1ECCA-C6E5-4279-A5AF-0D8E8C14B627}" srcOrd="0" destOrd="0" presId="urn:microsoft.com/office/officeart/2005/8/layout/chart3"/>
    <dgm:cxn modelId="{D7D1FE57-9733-48D9-BDA0-41E946E09925}" type="presOf" srcId="{682DF579-CD32-4788-AED8-4ABD1517BC22}" destId="{D09EEE1A-D66B-4267-855E-8CB21D494414}" srcOrd="0" destOrd="0" presId="urn:microsoft.com/office/officeart/2005/8/layout/chart3"/>
    <dgm:cxn modelId="{150E5F7E-4A62-4844-ABC2-6AB4B171126F}" srcId="{FFEDFCCE-F929-4187-A9D7-A94164206E9D}" destId="{8F4C61E4-480C-45C7-AE14-C3638821FFBD}" srcOrd="1" destOrd="0" parTransId="{7ED6E59F-4961-4D23-8F22-8698CB787935}" sibTransId="{FC9989D2-E980-4E00-97C5-4B0457CC6BE4}"/>
    <dgm:cxn modelId="{E89B3B7F-35C0-48F2-BA04-4323546DFB8D}" type="presOf" srcId="{8F4C61E4-480C-45C7-AE14-C3638821FFBD}" destId="{B5BB293F-4A96-4A0B-8952-C91C5D7E4866}" srcOrd="1" destOrd="0" presId="urn:microsoft.com/office/officeart/2005/8/layout/chart3"/>
    <dgm:cxn modelId="{30995191-7717-4E20-B922-3C30B34DA69C}" type="presOf" srcId="{FFEDFCCE-F929-4187-A9D7-A94164206E9D}" destId="{F547B30E-A67F-41B6-8F26-F6ED913DE447}" srcOrd="0" destOrd="0" presId="urn:microsoft.com/office/officeart/2005/8/layout/chart3"/>
    <dgm:cxn modelId="{95A2F2A2-BD54-4B57-B7D9-98394957777A}" srcId="{FFEDFCCE-F929-4187-A9D7-A94164206E9D}" destId="{7DD8FE1D-2369-461D-A8BA-1F729818BDD4}" srcOrd="2" destOrd="0" parTransId="{6A330F09-2D8C-440A-A27C-B0664E22B477}" sibTransId="{988B78D5-2C01-4F41-B714-F76E11AF35E9}"/>
    <dgm:cxn modelId="{F6E082C5-6391-4C87-9808-54F113482E27}" srcId="{FFEDFCCE-F929-4187-A9D7-A94164206E9D}" destId="{615B8066-080C-427C-AC3F-C3AED84F23C9}" srcOrd="0" destOrd="0" parTransId="{322C0085-97D9-4D5D-96C1-8D61E71FEA0D}" sibTransId="{03A2DA72-4860-4138-B511-2EBCE8A6AB58}"/>
    <dgm:cxn modelId="{6E881AE4-0956-414C-AA79-8B4BC2D3307B}" type="presOf" srcId="{7DD8FE1D-2369-461D-A8BA-1F729818BDD4}" destId="{921D858E-DE23-4DF5-B5DD-6E535F758B4E}" srcOrd="1" destOrd="0" presId="urn:microsoft.com/office/officeart/2005/8/layout/chart3"/>
    <dgm:cxn modelId="{D216CBE6-4240-46F9-9055-D32AF84567FB}" type="presOf" srcId="{615B8066-080C-427C-AC3F-C3AED84F23C9}" destId="{70EA59F8-EF08-4945-8505-B1EDF13066C6}" srcOrd="0" destOrd="0" presId="urn:microsoft.com/office/officeart/2005/8/layout/chart3"/>
    <dgm:cxn modelId="{202795F2-48AB-40E4-B52A-E73BE5B3C94D}" type="presOf" srcId="{682DF579-CD32-4788-AED8-4ABD1517BC22}" destId="{14AD67C9-0C68-4B7C-A16B-F9EA937C0DEB}" srcOrd="1" destOrd="0" presId="urn:microsoft.com/office/officeart/2005/8/layout/chart3"/>
    <dgm:cxn modelId="{B7907872-4EBE-4145-9990-23A5D7BC71B5}" type="presParOf" srcId="{F547B30E-A67F-41B6-8F26-F6ED913DE447}" destId="{70EA59F8-EF08-4945-8505-B1EDF13066C6}" srcOrd="0" destOrd="0" presId="urn:microsoft.com/office/officeart/2005/8/layout/chart3"/>
    <dgm:cxn modelId="{B179A1A6-E508-498F-AA22-752598D2F6C8}" type="presParOf" srcId="{F547B30E-A67F-41B6-8F26-F6ED913DE447}" destId="{FA2CB5CC-146B-489F-9145-80A4AC66B93C}" srcOrd="1" destOrd="0" presId="urn:microsoft.com/office/officeart/2005/8/layout/chart3"/>
    <dgm:cxn modelId="{DCCD9854-B1E8-4DDF-94BE-5E5DC10AB9D3}" type="presParOf" srcId="{F547B30E-A67F-41B6-8F26-F6ED913DE447}" destId="{36F61604-151F-4B45-A518-939D7E5254A3}" srcOrd="2" destOrd="0" presId="urn:microsoft.com/office/officeart/2005/8/layout/chart3"/>
    <dgm:cxn modelId="{5F9B2A1B-4104-42F3-BC58-412EF92F8FA2}" type="presParOf" srcId="{F547B30E-A67F-41B6-8F26-F6ED913DE447}" destId="{B5BB293F-4A96-4A0B-8952-C91C5D7E4866}" srcOrd="3" destOrd="0" presId="urn:microsoft.com/office/officeart/2005/8/layout/chart3"/>
    <dgm:cxn modelId="{3DDBA8D9-ECD0-456E-AAF1-3DEF1269C538}" type="presParOf" srcId="{F547B30E-A67F-41B6-8F26-F6ED913DE447}" destId="{BCE1ECCA-C6E5-4279-A5AF-0D8E8C14B627}" srcOrd="4" destOrd="0" presId="urn:microsoft.com/office/officeart/2005/8/layout/chart3"/>
    <dgm:cxn modelId="{B74A0FF6-713D-454A-A1F6-F38EB5625EB3}" type="presParOf" srcId="{F547B30E-A67F-41B6-8F26-F6ED913DE447}" destId="{921D858E-DE23-4DF5-B5DD-6E535F758B4E}" srcOrd="5" destOrd="0" presId="urn:microsoft.com/office/officeart/2005/8/layout/chart3"/>
    <dgm:cxn modelId="{7DE399F8-6090-4899-9087-65B05A926B0D}" type="presParOf" srcId="{F547B30E-A67F-41B6-8F26-F6ED913DE447}" destId="{D09EEE1A-D66B-4267-855E-8CB21D494414}" srcOrd="6" destOrd="0" presId="urn:microsoft.com/office/officeart/2005/8/layout/chart3"/>
    <dgm:cxn modelId="{48EB3A57-D272-482A-A87F-AABB6692137C}" type="presParOf" srcId="{F547B30E-A67F-41B6-8F26-F6ED913DE447}" destId="{14AD67C9-0C68-4B7C-A16B-F9EA937C0DEB}" srcOrd="7" destOrd="0" presId="urn:microsoft.com/office/officeart/2005/8/layout/char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EDFCCE-F929-4187-A9D7-A94164206E9D}" type="doc">
      <dgm:prSet loTypeId="urn:microsoft.com/office/officeart/2005/8/layout/chart3" loCatId="relationship" qsTypeId="urn:microsoft.com/office/officeart/2005/8/quickstyle/simple1" qsCatId="simple" csTypeId="urn:microsoft.com/office/officeart/2005/8/colors/accent1_2" csCatId="accent1" phldr="1"/>
      <dgm:spPr/>
      <dgm:t>
        <a:bodyPr/>
        <a:lstStyle/>
        <a:p>
          <a:endParaRPr lang="da-DK"/>
        </a:p>
      </dgm:t>
    </dgm:pt>
    <dgm:pt modelId="{615B8066-080C-427C-AC3F-C3AED84F23C9}">
      <dgm:prSet phldrT="[Tekst]" custT="1"/>
      <dgm:spPr>
        <a:noFill/>
        <a:ln w="12700">
          <a:solidFill>
            <a:schemeClr val="tx2">
              <a:alpha val="20000"/>
            </a:schemeClr>
          </a:solidFill>
        </a:ln>
      </dgm:spPr>
      <dgm:t>
        <a:bodyPr/>
        <a:lstStyle/>
        <a:p>
          <a:endParaRPr lang="da-DK" sz="2000" b="1"/>
        </a:p>
      </dgm:t>
    </dgm:pt>
    <dgm:pt modelId="{322C0085-97D9-4D5D-96C1-8D61E71FEA0D}" type="parTrans" cxnId="{F6E082C5-6391-4C87-9808-54F113482E27}">
      <dgm:prSet/>
      <dgm:spPr/>
      <dgm:t>
        <a:bodyPr/>
        <a:lstStyle/>
        <a:p>
          <a:endParaRPr lang="da-DK"/>
        </a:p>
      </dgm:t>
    </dgm:pt>
    <dgm:pt modelId="{03A2DA72-4860-4138-B511-2EBCE8A6AB58}" type="sibTrans" cxnId="{F6E082C5-6391-4C87-9808-54F113482E27}">
      <dgm:prSet/>
      <dgm:spPr/>
      <dgm:t>
        <a:bodyPr/>
        <a:lstStyle/>
        <a:p>
          <a:endParaRPr lang="da-DK"/>
        </a:p>
      </dgm:t>
    </dgm:pt>
    <dgm:pt modelId="{8F4C61E4-480C-45C7-AE14-C3638821FFBD}">
      <dgm:prSet phldrT="[Tekst]" custT="1"/>
      <dgm:spPr>
        <a:noFill/>
        <a:ln>
          <a:solidFill>
            <a:schemeClr val="tx2">
              <a:alpha val="20000"/>
            </a:schemeClr>
          </a:solidFill>
        </a:ln>
      </dgm:spPr>
      <dgm:t>
        <a:bodyPr/>
        <a:lstStyle/>
        <a:p>
          <a:endParaRPr lang="da-DK" sz="1900" b="1">
            <a:solidFill>
              <a:schemeClr val="tx1"/>
            </a:solidFill>
          </a:endParaRPr>
        </a:p>
      </dgm:t>
    </dgm:pt>
    <dgm:pt modelId="{7ED6E59F-4961-4D23-8F22-8698CB787935}" type="parTrans" cxnId="{150E5F7E-4A62-4844-ABC2-6AB4B171126F}">
      <dgm:prSet/>
      <dgm:spPr/>
      <dgm:t>
        <a:bodyPr/>
        <a:lstStyle/>
        <a:p>
          <a:endParaRPr lang="da-DK"/>
        </a:p>
      </dgm:t>
    </dgm:pt>
    <dgm:pt modelId="{FC9989D2-E980-4E00-97C5-4B0457CC6BE4}" type="sibTrans" cxnId="{150E5F7E-4A62-4844-ABC2-6AB4B171126F}">
      <dgm:prSet/>
      <dgm:spPr/>
      <dgm:t>
        <a:bodyPr/>
        <a:lstStyle/>
        <a:p>
          <a:endParaRPr lang="da-DK"/>
        </a:p>
      </dgm:t>
    </dgm:pt>
    <dgm:pt modelId="{7DD8FE1D-2369-461D-A8BA-1F729818BDD4}">
      <dgm:prSet phldrT="[Tekst]" custT="1"/>
      <dgm:spPr>
        <a:noFill/>
        <a:ln>
          <a:solidFill>
            <a:schemeClr val="tx2">
              <a:alpha val="20000"/>
            </a:schemeClr>
          </a:solidFill>
        </a:ln>
      </dgm:spPr>
      <dgm:t>
        <a:bodyPr/>
        <a:lstStyle/>
        <a:p>
          <a:endParaRPr lang="da-DK" sz="1900" b="1"/>
        </a:p>
      </dgm:t>
    </dgm:pt>
    <dgm:pt modelId="{988B78D5-2C01-4F41-B714-F76E11AF35E9}" type="sibTrans" cxnId="{95A2F2A2-BD54-4B57-B7D9-98394957777A}">
      <dgm:prSet/>
      <dgm:spPr/>
      <dgm:t>
        <a:bodyPr/>
        <a:lstStyle/>
        <a:p>
          <a:endParaRPr lang="da-DK"/>
        </a:p>
      </dgm:t>
    </dgm:pt>
    <dgm:pt modelId="{6A330F09-2D8C-440A-A27C-B0664E22B477}" type="parTrans" cxnId="{95A2F2A2-BD54-4B57-B7D9-98394957777A}">
      <dgm:prSet/>
      <dgm:spPr/>
      <dgm:t>
        <a:bodyPr/>
        <a:lstStyle/>
        <a:p>
          <a:endParaRPr lang="da-DK"/>
        </a:p>
      </dgm:t>
    </dgm:pt>
    <dgm:pt modelId="{682DF579-CD32-4788-AED8-4ABD1517BC22}">
      <dgm:prSet phldrT="[Tekst]" custT="1"/>
      <dgm:spPr>
        <a:solidFill>
          <a:schemeClr val="accent2"/>
        </a:solidFill>
        <a:ln w="31750">
          <a:solidFill>
            <a:schemeClr val="tx1"/>
          </a:solidFill>
        </a:ln>
      </dgm:spPr>
      <dgm:t>
        <a:bodyPr/>
        <a:lstStyle/>
        <a:p>
          <a:r>
            <a:rPr lang="da-DK" sz="2000" b="1"/>
            <a:t>Uddannelse og kompetence-udvikling</a:t>
          </a:r>
        </a:p>
      </dgm:t>
    </dgm:pt>
    <dgm:pt modelId="{746DCF20-94E1-44C6-B554-16465D717841}" type="sibTrans" cxnId="{B5967317-7181-4AE2-BD34-DD976992BAF8}">
      <dgm:prSet/>
      <dgm:spPr/>
      <dgm:t>
        <a:bodyPr/>
        <a:lstStyle/>
        <a:p>
          <a:endParaRPr lang="da-DK"/>
        </a:p>
      </dgm:t>
    </dgm:pt>
    <dgm:pt modelId="{F93394C0-4908-4387-89DA-BC556941D9D7}" type="parTrans" cxnId="{B5967317-7181-4AE2-BD34-DD976992BAF8}">
      <dgm:prSet/>
      <dgm:spPr/>
      <dgm:t>
        <a:bodyPr/>
        <a:lstStyle/>
        <a:p>
          <a:endParaRPr lang="da-DK"/>
        </a:p>
      </dgm:t>
    </dgm:pt>
    <dgm:pt modelId="{F547B30E-A67F-41B6-8F26-F6ED913DE447}" type="pres">
      <dgm:prSet presAssocID="{FFEDFCCE-F929-4187-A9D7-A94164206E9D}" presName="compositeShape" presStyleCnt="0">
        <dgm:presLayoutVars>
          <dgm:chMax val="7"/>
          <dgm:dir/>
          <dgm:resizeHandles val="exact"/>
        </dgm:presLayoutVars>
      </dgm:prSet>
      <dgm:spPr/>
    </dgm:pt>
    <dgm:pt modelId="{70EA59F8-EF08-4945-8505-B1EDF13066C6}" type="pres">
      <dgm:prSet presAssocID="{FFEDFCCE-F929-4187-A9D7-A94164206E9D}" presName="wedge1" presStyleLbl="node1" presStyleIdx="0" presStyleCnt="4" custLinFactNeighborX="-4205" custLinFactNeighborY="14349"/>
      <dgm:spPr/>
    </dgm:pt>
    <dgm:pt modelId="{FA2CB5CC-146B-489F-9145-80A4AC66B93C}" type="pres">
      <dgm:prSet presAssocID="{FFEDFCCE-F929-4187-A9D7-A94164206E9D}" presName="wedge1Tx" presStyleLbl="node1" presStyleIdx="0" presStyleCnt="4">
        <dgm:presLayoutVars>
          <dgm:chMax val="0"/>
          <dgm:chPref val="0"/>
          <dgm:bulletEnabled val="1"/>
        </dgm:presLayoutVars>
      </dgm:prSet>
      <dgm:spPr/>
    </dgm:pt>
    <dgm:pt modelId="{36F61604-151F-4B45-A518-939D7E5254A3}" type="pres">
      <dgm:prSet presAssocID="{FFEDFCCE-F929-4187-A9D7-A94164206E9D}" presName="wedge2" presStyleLbl="node1" presStyleIdx="1" presStyleCnt="4" custLinFactNeighborY="10042"/>
      <dgm:spPr/>
    </dgm:pt>
    <dgm:pt modelId="{B5BB293F-4A96-4A0B-8952-C91C5D7E4866}" type="pres">
      <dgm:prSet presAssocID="{FFEDFCCE-F929-4187-A9D7-A94164206E9D}" presName="wedge2Tx" presStyleLbl="node1" presStyleIdx="1" presStyleCnt="4">
        <dgm:presLayoutVars>
          <dgm:chMax val="0"/>
          <dgm:chPref val="0"/>
          <dgm:bulletEnabled val="1"/>
        </dgm:presLayoutVars>
      </dgm:prSet>
      <dgm:spPr/>
    </dgm:pt>
    <dgm:pt modelId="{BCE1ECCA-C6E5-4279-A5AF-0D8E8C14B627}" type="pres">
      <dgm:prSet presAssocID="{FFEDFCCE-F929-4187-A9D7-A94164206E9D}" presName="wedge3" presStyleLbl="node1" presStyleIdx="2" presStyleCnt="4" custLinFactNeighborY="10042"/>
      <dgm:spPr/>
    </dgm:pt>
    <dgm:pt modelId="{921D858E-DE23-4DF5-B5DD-6E535F758B4E}" type="pres">
      <dgm:prSet presAssocID="{FFEDFCCE-F929-4187-A9D7-A94164206E9D}" presName="wedge3Tx" presStyleLbl="node1" presStyleIdx="2" presStyleCnt="4">
        <dgm:presLayoutVars>
          <dgm:chMax val="0"/>
          <dgm:chPref val="0"/>
          <dgm:bulletEnabled val="1"/>
        </dgm:presLayoutVars>
      </dgm:prSet>
      <dgm:spPr/>
    </dgm:pt>
    <dgm:pt modelId="{D09EEE1A-D66B-4267-855E-8CB21D494414}" type="pres">
      <dgm:prSet presAssocID="{FFEDFCCE-F929-4187-A9D7-A94164206E9D}" presName="wedge4" presStyleLbl="node1" presStyleIdx="3" presStyleCnt="4" custLinFactNeighborX="-8553" custLinFactNeighborY="1"/>
      <dgm:spPr/>
    </dgm:pt>
    <dgm:pt modelId="{14AD67C9-0C68-4B7C-A16B-F9EA937C0DEB}" type="pres">
      <dgm:prSet presAssocID="{FFEDFCCE-F929-4187-A9D7-A94164206E9D}" presName="wedge4Tx" presStyleLbl="node1" presStyleIdx="3" presStyleCnt="4">
        <dgm:presLayoutVars>
          <dgm:chMax val="0"/>
          <dgm:chPref val="0"/>
          <dgm:bulletEnabled val="1"/>
        </dgm:presLayoutVars>
      </dgm:prSet>
      <dgm:spPr/>
    </dgm:pt>
  </dgm:ptLst>
  <dgm:cxnLst>
    <dgm:cxn modelId="{B5967317-7181-4AE2-BD34-DD976992BAF8}" srcId="{FFEDFCCE-F929-4187-A9D7-A94164206E9D}" destId="{682DF579-CD32-4788-AED8-4ABD1517BC22}" srcOrd="3" destOrd="0" parTransId="{F93394C0-4908-4387-89DA-BC556941D9D7}" sibTransId="{746DCF20-94E1-44C6-B554-16465D717841}"/>
    <dgm:cxn modelId="{5E5CD619-B4ED-43AC-B4FF-B9467DD1FA31}" type="presOf" srcId="{615B8066-080C-427C-AC3F-C3AED84F23C9}" destId="{FA2CB5CC-146B-489F-9145-80A4AC66B93C}" srcOrd="1" destOrd="0" presId="urn:microsoft.com/office/officeart/2005/8/layout/chart3"/>
    <dgm:cxn modelId="{5AF83E68-9D53-42D5-B6D2-7B07B3CC49F9}" type="presOf" srcId="{8F4C61E4-480C-45C7-AE14-C3638821FFBD}" destId="{36F61604-151F-4B45-A518-939D7E5254A3}" srcOrd="0" destOrd="0" presId="urn:microsoft.com/office/officeart/2005/8/layout/chart3"/>
    <dgm:cxn modelId="{C59D5575-2E94-4458-A201-DC97B3804143}" type="presOf" srcId="{7DD8FE1D-2369-461D-A8BA-1F729818BDD4}" destId="{BCE1ECCA-C6E5-4279-A5AF-0D8E8C14B627}" srcOrd="0" destOrd="0" presId="urn:microsoft.com/office/officeart/2005/8/layout/chart3"/>
    <dgm:cxn modelId="{D7D1FE57-9733-48D9-BDA0-41E946E09925}" type="presOf" srcId="{682DF579-CD32-4788-AED8-4ABD1517BC22}" destId="{D09EEE1A-D66B-4267-855E-8CB21D494414}" srcOrd="0" destOrd="0" presId="urn:microsoft.com/office/officeart/2005/8/layout/chart3"/>
    <dgm:cxn modelId="{150E5F7E-4A62-4844-ABC2-6AB4B171126F}" srcId="{FFEDFCCE-F929-4187-A9D7-A94164206E9D}" destId="{8F4C61E4-480C-45C7-AE14-C3638821FFBD}" srcOrd="1" destOrd="0" parTransId="{7ED6E59F-4961-4D23-8F22-8698CB787935}" sibTransId="{FC9989D2-E980-4E00-97C5-4B0457CC6BE4}"/>
    <dgm:cxn modelId="{E89B3B7F-35C0-48F2-BA04-4323546DFB8D}" type="presOf" srcId="{8F4C61E4-480C-45C7-AE14-C3638821FFBD}" destId="{B5BB293F-4A96-4A0B-8952-C91C5D7E4866}" srcOrd="1" destOrd="0" presId="urn:microsoft.com/office/officeart/2005/8/layout/chart3"/>
    <dgm:cxn modelId="{30995191-7717-4E20-B922-3C30B34DA69C}" type="presOf" srcId="{FFEDFCCE-F929-4187-A9D7-A94164206E9D}" destId="{F547B30E-A67F-41B6-8F26-F6ED913DE447}" srcOrd="0" destOrd="0" presId="urn:microsoft.com/office/officeart/2005/8/layout/chart3"/>
    <dgm:cxn modelId="{95A2F2A2-BD54-4B57-B7D9-98394957777A}" srcId="{FFEDFCCE-F929-4187-A9D7-A94164206E9D}" destId="{7DD8FE1D-2369-461D-A8BA-1F729818BDD4}" srcOrd="2" destOrd="0" parTransId="{6A330F09-2D8C-440A-A27C-B0664E22B477}" sibTransId="{988B78D5-2C01-4F41-B714-F76E11AF35E9}"/>
    <dgm:cxn modelId="{F6E082C5-6391-4C87-9808-54F113482E27}" srcId="{FFEDFCCE-F929-4187-A9D7-A94164206E9D}" destId="{615B8066-080C-427C-AC3F-C3AED84F23C9}" srcOrd="0" destOrd="0" parTransId="{322C0085-97D9-4D5D-96C1-8D61E71FEA0D}" sibTransId="{03A2DA72-4860-4138-B511-2EBCE8A6AB58}"/>
    <dgm:cxn modelId="{6E881AE4-0956-414C-AA79-8B4BC2D3307B}" type="presOf" srcId="{7DD8FE1D-2369-461D-A8BA-1F729818BDD4}" destId="{921D858E-DE23-4DF5-B5DD-6E535F758B4E}" srcOrd="1" destOrd="0" presId="urn:microsoft.com/office/officeart/2005/8/layout/chart3"/>
    <dgm:cxn modelId="{D216CBE6-4240-46F9-9055-D32AF84567FB}" type="presOf" srcId="{615B8066-080C-427C-AC3F-C3AED84F23C9}" destId="{70EA59F8-EF08-4945-8505-B1EDF13066C6}" srcOrd="0" destOrd="0" presId="urn:microsoft.com/office/officeart/2005/8/layout/chart3"/>
    <dgm:cxn modelId="{202795F2-48AB-40E4-B52A-E73BE5B3C94D}" type="presOf" srcId="{682DF579-CD32-4788-AED8-4ABD1517BC22}" destId="{14AD67C9-0C68-4B7C-A16B-F9EA937C0DEB}" srcOrd="1" destOrd="0" presId="urn:microsoft.com/office/officeart/2005/8/layout/chart3"/>
    <dgm:cxn modelId="{B7907872-4EBE-4145-9990-23A5D7BC71B5}" type="presParOf" srcId="{F547B30E-A67F-41B6-8F26-F6ED913DE447}" destId="{70EA59F8-EF08-4945-8505-B1EDF13066C6}" srcOrd="0" destOrd="0" presId="urn:microsoft.com/office/officeart/2005/8/layout/chart3"/>
    <dgm:cxn modelId="{B179A1A6-E508-498F-AA22-752598D2F6C8}" type="presParOf" srcId="{F547B30E-A67F-41B6-8F26-F6ED913DE447}" destId="{FA2CB5CC-146B-489F-9145-80A4AC66B93C}" srcOrd="1" destOrd="0" presId="urn:microsoft.com/office/officeart/2005/8/layout/chart3"/>
    <dgm:cxn modelId="{DCCD9854-B1E8-4DDF-94BE-5E5DC10AB9D3}" type="presParOf" srcId="{F547B30E-A67F-41B6-8F26-F6ED913DE447}" destId="{36F61604-151F-4B45-A518-939D7E5254A3}" srcOrd="2" destOrd="0" presId="urn:microsoft.com/office/officeart/2005/8/layout/chart3"/>
    <dgm:cxn modelId="{5F9B2A1B-4104-42F3-BC58-412EF92F8FA2}" type="presParOf" srcId="{F547B30E-A67F-41B6-8F26-F6ED913DE447}" destId="{B5BB293F-4A96-4A0B-8952-C91C5D7E4866}" srcOrd="3" destOrd="0" presId="urn:microsoft.com/office/officeart/2005/8/layout/chart3"/>
    <dgm:cxn modelId="{3DDBA8D9-ECD0-456E-AAF1-3DEF1269C538}" type="presParOf" srcId="{F547B30E-A67F-41B6-8F26-F6ED913DE447}" destId="{BCE1ECCA-C6E5-4279-A5AF-0D8E8C14B627}" srcOrd="4" destOrd="0" presId="urn:microsoft.com/office/officeart/2005/8/layout/chart3"/>
    <dgm:cxn modelId="{B74A0FF6-713D-454A-A1F6-F38EB5625EB3}" type="presParOf" srcId="{F547B30E-A67F-41B6-8F26-F6ED913DE447}" destId="{921D858E-DE23-4DF5-B5DD-6E535F758B4E}" srcOrd="5" destOrd="0" presId="urn:microsoft.com/office/officeart/2005/8/layout/chart3"/>
    <dgm:cxn modelId="{7DE399F8-6090-4899-9087-65B05A926B0D}" type="presParOf" srcId="{F547B30E-A67F-41B6-8F26-F6ED913DE447}" destId="{D09EEE1A-D66B-4267-855E-8CB21D494414}" srcOrd="6" destOrd="0" presId="urn:microsoft.com/office/officeart/2005/8/layout/chart3"/>
    <dgm:cxn modelId="{48EB3A57-D272-482A-A87F-AABB6692137C}" type="presParOf" srcId="{F547B30E-A67F-41B6-8F26-F6ED913DE447}" destId="{14AD67C9-0C68-4B7C-A16B-F9EA937C0DEB}"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EDFCCE-F929-4187-A9D7-A94164206E9D}" type="doc">
      <dgm:prSet loTypeId="urn:microsoft.com/office/officeart/2005/8/layout/chart3" loCatId="relationship" qsTypeId="urn:microsoft.com/office/officeart/2005/8/quickstyle/simple1" qsCatId="simple" csTypeId="urn:microsoft.com/office/officeart/2005/8/colors/accent1_2" csCatId="accent1" phldr="1"/>
      <dgm:spPr/>
    </dgm:pt>
    <dgm:pt modelId="{615B8066-080C-427C-AC3F-C3AED84F23C9}">
      <dgm:prSet phldrT="[Tekst]" custT="1"/>
      <dgm:spPr>
        <a:solidFill>
          <a:schemeClr val="accent1"/>
        </a:solidFill>
        <a:ln w="41275">
          <a:solidFill>
            <a:schemeClr val="tx2"/>
          </a:solidFill>
        </a:ln>
      </dgm:spPr>
      <dgm:t>
        <a:bodyPr/>
        <a:lstStyle/>
        <a:p>
          <a:r>
            <a:rPr lang="da-DK" sz="2000" b="1"/>
            <a:t>Ledelse</a:t>
          </a:r>
        </a:p>
      </dgm:t>
    </dgm:pt>
    <dgm:pt modelId="{322C0085-97D9-4D5D-96C1-8D61E71FEA0D}" type="parTrans" cxnId="{F6E082C5-6391-4C87-9808-54F113482E27}">
      <dgm:prSet/>
      <dgm:spPr/>
      <dgm:t>
        <a:bodyPr/>
        <a:lstStyle/>
        <a:p>
          <a:endParaRPr lang="da-DK"/>
        </a:p>
      </dgm:t>
    </dgm:pt>
    <dgm:pt modelId="{03A2DA72-4860-4138-B511-2EBCE8A6AB58}" type="sibTrans" cxnId="{F6E082C5-6391-4C87-9808-54F113482E27}">
      <dgm:prSet/>
      <dgm:spPr/>
      <dgm:t>
        <a:bodyPr/>
        <a:lstStyle/>
        <a:p>
          <a:endParaRPr lang="da-DK"/>
        </a:p>
      </dgm:t>
    </dgm:pt>
    <dgm:pt modelId="{8F4C61E4-480C-45C7-AE14-C3638821FFBD}">
      <dgm:prSet phldrT="[Tekst]" custT="1"/>
      <dgm:spPr>
        <a:noFill/>
        <a:ln>
          <a:solidFill>
            <a:schemeClr val="tx2">
              <a:alpha val="20000"/>
            </a:schemeClr>
          </a:solidFill>
        </a:ln>
      </dgm:spPr>
      <dgm:t>
        <a:bodyPr/>
        <a:lstStyle/>
        <a:p>
          <a:endParaRPr lang="da-DK" sz="1900" b="1">
            <a:solidFill>
              <a:schemeClr val="tx1"/>
            </a:solidFill>
          </a:endParaRPr>
        </a:p>
      </dgm:t>
    </dgm:pt>
    <dgm:pt modelId="{7ED6E59F-4961-4D23-8F22-8698CB787935}" type="parTrans" cxnId="{150E5F7E-4A62-4844-ABC2-6AB4B171126F}">
      <dgm:prSet/>
      <dgm:spPr/>
      <dgm:t>
        <a:bodyPr/>
        <a:lstStyle/>
        <a:p>
          <a:endParaRPr lang="da-DK"/>
        </a:p>
      </dgm:t>
    </dgm:pt>
    <dgm:pt modelId="{FC9989D2-E980-4E00-97C5-4B0457CC6BE4}" type="sibTrans" cxnId="{150E5F7E-4A62-4844-ABC2-6AB4B171126F}">
      <dgm:prSet/>
      <dgm:spPr/>
      <dgm:t>
        <a:bodyPr/>
        <a:lstStyle/>
        <a:p>
          <a:endParaRPr lang="da-DK"/>
        </a:p>
      </dgm:t>
    </dgm:pt>
    <dgm:pt modelId="{7DD8FE1D-2369-461D-A8BA-1F729818BDD4}">
      <dgm:prSet phldrT="[Tekst]" custT="1"/>
      <dgm:spPr>
        <a:noFill/>
        <a:ln>
          <a:solidFill>
            <a:schemeClr val="tx2">
              <a:alpha val="20000"/>
            </a:schemeClr>
          </a:solidFill>
        </a:ln>
      </dgm:spPr>
      <dgm:t>
        <a:bodyPr/>
        <a:lstStyle/>
        <a:p>
          <a:endParaRPr lang="da-DK" sz="1900" b="1"/>
        </a:p>
      </dgm:t>
    </dgm:pt>
    <dgm:pt modelId="{988B78D5-2C01-4F41-B714-F76E11AF35E9}" type="sibTrans" cxnId="{95A2F2A2-BD54-4B57-B7D9-98394957777A}">
      <dgm:prSet/>
      <dgm:spPr/>
      <dgm:t>
        <a:bodyPr/>
        <a:lstStyle/>
        <a:p>
          <a:endParaRPr lang="da-DK"/>
        </a:p>
      </dgm:t>
    </dgm:pt>
    <dgm:pt modelId="{6A330F09-2D8C-440A-A27C-B0664E22B477}" type="parTrans" cxnId="{95A2F2A2-BD54-4B57-B7D9-98394957777A}">
      <dgm:prSet/>
      <dgm:spPr/>
      <dgm:t>
        <a:bodyPr/>
        <a:lstStyle/>
        <a:p>
          <a:endParaRPr lang="da-DK"/>
        </a:p>
      </dgm:t>
    </dgm:pt>
    <dgm:pt modelId="{682DF579-CD32-4788-AED8-4ABD1517BC22}">
      <dgm:prSet phldrT="[Tekst]" custT="1"/>
      <dgm:spPr>
        <a:noFill/>
        <a:ln>
          <a:solidFill>
            <a:schemeClr val="lt1">
              <a:hueOff val="0"/>
              <a:satOff val="0"/>
              <a:lumOff val="0"/>
              <a:alpha val="20000"/>
            </a:schemeClr>
          </a:solidFill>
        </a:ln>
      </dgm:spPr>
      <dgm:t>
        <a:bodyPr/>
        <a:lstStyle/>
        <a:p>
          <a:endParaRPr lang="da-DK" sz="2000" b="1"/>
        </a:p>
      </dgm:t>
    </dgm:pt>
    <dgm:pt modelId="{746DCF20-94E1-44C6-B554-16465D717841}" type="sibTrans" cxnId="{B5967317-7181-4AE2-BD34-DD976992BAF8}">
      <dgm:prSet/>
      <dgm:spPr/>
      <dgm:t>
        <a:bodyPr/>
        <a:lstStyle/>
        <a:p>
          <a:endParaRPr lang="da-DK"/>
        </a:p>
      </dgm:t>
    </dgm:pt>
    <dgm:pt modelId="{F93394C0-4908-4387-89DA-BC556941D9D7}" type="parTrans" cxnId="{B5967317-7181-4AE2-BD34-DD976992BAF8}">
      <dgm:prSet/>
      <dgm:spPr/>
      <dgm:t>
        <a:bodyPr/>
        <a:lstStyle/>
        <a:p>
          <a:endParaRPr lang="da-DK"/>
        </a:p>
      </dgm:t>
    </dgm:pt>
    <dgm:pt modelId="{F547B30E-A67F-41B6-8F26-F6ED913DE447}" type="pres">
      <dgm:prSet presAssocID="{FFEDFCCE-F929-4187-A9D7-A94164206E9D}" presName="compositeShape" presStyleCnt="0">
        <dgm:presLayoutVars>
          <dgm:chMax val="7"/>
          <dgm:dir/>
          <dgm:resizeHandles val="exact"/>
        </dgm:presLayoutVars>
      </dgm:prSet>
      <dgm:spPr/>
    </dgm:pt>
    <dgm:pt modelId="{70EA59F8-EF08-4945-8505-B1EDF13066C6}" type="pres">
      <dgm:prSet presAssocID="{FFEDFCCE-F929-4187-A9D7-A94164206E9D}" presName="wedge1" presStyleLbl="node1" presStyleIdx="0" presStyleCnt="4" custLinFactNeighborX="3529" custLinFactNeighborY="-2960"/>
      <dgm:spPr/>
    </dgm:pt>
    <dgm:pt modelId="{FA2CB5CC-146B-489F-9145-80A4AC66B93C}" type="pres">
      <dgm:prSet presAssocID="{FFEDFCCE-F929-4187-A9D7-A94164206E9D}" presName="wedge1Tx" presStyleLbl="node1" presStyleIdx="0" presStyleCnt="4">
        <dgm:presLayoutVars>
          <dgm:chMax val="0"/>
          <dgm:chPref val="0"/>
          <dgm:bulletEnabled val="1"/>
        </dgm:presLayoutVars>
      </dgm:prSet>
      <dgm:spPr/>
    </dgm:pt>
    <dgm:pt modelId="{36F61604-151F-4B45-A518-939D7E5254A3}" type="pres">
      <dgm:prSet presAssocID="{FFEDFCCE-F929-4187-A9D7-A94164206E9D}" presName="wedge2" presStyleLbl="node1" presStyleIdx="1" presStyleCnt="4"/>
      <dgm:spPr/>
    </dgm:pt>
    <dgm:pt modelId="{B5BB293F-4A96-4A0B-8952-C91C5D7E4866}" type="pres">
      <dgm:prSet presAssocID="{FFEDFCCE-F929-4187-A9D7-A94164206E9D}" presName="wedge2Tx" presStyleLbl="node1" presStyleIdx="1" presStyleCnt="4">
        <dgm:presLayoutVars>
          <dgm:chMax val="0"/>
          <dgm:chPref val="0"/>
          <dgm:bulletEnabled val="1"/>
        </dgm:presLayoutVars>
      </dgm:prSet>
      <dgm:spPr/>
    </dgm:pt>
    <dgm:pt modelId="{BCE1ECCA-C6E5-4279-A5AF-0D8E8C14B627}" type="pres">
      <dgm:prSet presAssocID="{FFEDFCCE-F929-4187-A9D7-A94164206E9D}" presName="wedge3" presStyleLbl="node1" presStyleIdx="2" presStyleCnt="4"/>
      <dgm:spPr/>
    </dgm:pt>
    <dgm:pt modelId="{921D858E-DE23-4DF5-B5DD-6E535F758B4E}" type="pres">
      <dgm:prSet presAssocID="{FFEDFCCE-F929-4187-A9D7-A94164206E9D}" presName="wedge3Tx" presStyleLbl="node1" presStyleIdx="2" presStyleCnt="4">
        <dgm:presLayoutVars>
          <dgm:chMax val="0"/>
          <dgm:chPref val="0"/>
          <dgm:bulletEnabled val="1"/>
        </dgm:presLayoutVars>
      </dgm:prSet>
      <dgm:spPr/>
    </dgm:pt>
    <dgm:pt modelId="{D09EEE1A-D66B-4267-855E-8CB21D494414}" type="pres">
      <dgm:prSet presAssocID="{FFEDFCCE-F929-4187-A9D7-A94164206E9D}" presName="wedge4" presStyleLbl="node1" presStyleIdx="3" presStyleCnt="4" custLinFactNeighborX="-79" custLinFactNeighborY="-41"/>
      <dgm:spPr/>
    </dgm:pt>
    <dgm:pt modelId="{14AD67C9-0C68-4B7C-A16B-F9EA937C0DEB}" type="pres">
      <dgm:prSet presAssocID="{FFEDFCCE-F929-4187-A9D7-A94164206E9D}" presName="wedge4Tx" presStyleLbl="node1" presStyleIdx="3" presStyleCnt="4">
        <dgm:presLayoutVars>
          <dgm:chMax val="0"/>
          <dgm:chPref val="0"/>
          <dgm:bulletEnabled val="1"/>
        </dgm:presLayoutVars>
      </dgm:prSet>
      <dgm:spPr/>
    </dgm:pt>
  </dgm:ptLst>
  <dgm:cxnLst>
    <dgm:cxn modelId="{B5967317-7181-4AE2-BD34-DD976992BAF8}" srcId="{FFEDFCCE-F929-4187-A9D7-A94164206E9D}" destId="{682DF579-CD32-4788-AED8-4ABD1517BC22}" srcOrd="3" destOrd="0" parTransId="{F93394C0-4908-4387-89DA-BC556941D9D7}" sibTransId="{746DCF20-94E1-44C6-B554-16465D717841}"/>
    <dgm:cxn modelId="{5E5CD619-B4ED-43AC-B4FF-B9467DD1FA31}" type="presOf" srcId="{615B8066-080C-427C-AC3F-C3AED84F23C9}" destId="{FA2CB5CC-146B-489F-9145-80A4AC66B93C}" srcOrd="1" destOrd="0" presId="urn:microsoft.com/office/officeart/2005/8/layout/chart3"/>
    <dgm:cxn modelId="{5AF83E68-9D53-42D5-B6D2-7B07B3CC49F9}" type="presOf" srcId="{8F4C61E4-480C-45C7-AE14-C3638821FFBD}" destId="{36F61604-151F-4B45-A518-939D7E5254A3}" srcOrd="0" destOrd="0" presId="urn:microsoft.com/office/officeart/2005/8/layout/chart3"/>
    <dgm:cxn modelId="{C59D5575-2E94-4458-A201-DC97B3804143}" type="presOf" srcId="{7DD8FE1D-2369-461D-A8BA-1F729818BDD4}" destId="{BCE1ECCA-C6E5-4279-A5AF-0D8E8C14B627}" srcOrd="0" destOrd="0" presId="urn:microsoft.com/office/officeart/2005/8/layout/chart3"/>
    <dgm:cxn modelId="{D7D1FE57-9733-48D9-BDA0-41E946E09925}" type="presOf" srcId="{682DF579-CD32-4788-AED8-4ABD1517BC22}" destId="{D09EEE1A-D66B-4267-855E-8CB21D494414}" srcOrd="0" destOrd="0" presId="urn:microsoft.com/office/officeart/2005/8/layout/chart3"/>
    <dgm:cxn modelId="{150E5F7E-4A62-4844-ABC2-6AB4B171126F}" srcId="{FFEDFCCE-F929-4187-A9D7-A94164206E9D}" destId="{8F4C61E4-480C-45C7-AE14-C3638821FFBD}" srcOrd="1" destOrd="0" parTransId="{7ED6E59F-4961-4D23-8F22-8698CB787935}" sibTransId="{FC9989D2-E980-4E00-97C5-4B0457CC6BE4}"/>
    <dgm:cxn modelId="{E89B3B7F-35C0-48F2-BA04-4323546DFB8D}" type="presOf" srcId="{8F4C61E4-480C-45C7-AE14-C3638821FFBD}" destId="{B5BB293F-4A96-4A0B-8952-C91C5D7E4866}" srcOrd="1" destOrd="0" presId="urn:microsoft.com/office/officeart/2005/8/layout/chart3"/>
    <dgm:cxn modelId="{30995191-7717-4E20-B922-3C30B34DA69C}" type="presOf" srcId="{FFEDFCCE-F929-4187-A9D7-A94164206E9D}" destId="{F547B30E-A67F-41B6-8F26-F6ED913DE447}" srcOrd="0" destOrd="0" presId="urn:microsoft.com/office/officeart/2005/8/layout/chart3"/>
    <dgm:cxn modelId="{95A2F2A2-BD54-4B57-B7D9-98394957777A}" srcId="{FFEDFCCE-F929-4187-A9D7-A94164206E9D}" destId="{7DD8FE1D-2369-461D-A8BA-1F729818BDD4}" srcOrd="2" destOrd="0" parTransId="{6A330F09-2D8C-440A-A27C-B0664E22B477}" sibTransId="{988B78D5-2C01-4F41-B714-F76E11AF35E9}"/>
    <dgm:cxn modelId="{F6E082C5-6391-4C87-9808-54F113482E27}" srcId="{FFEDFCCE-F929-4187-A9D7-A94164206E9D}" destId="{615B8066-080C-427C-AC3F-C3AED84F23C9}" srcOrd="0" destOrd="0" parTransId="{322C0085-97D9-4D5D-96C1-8D61E71FEA0D}" sibTransId="{03A2DA72-4860-4138-B511-2EBCE8A6AB58}"/>
    <dgm:cxn modelId="{6E881AE4-0956-414C-AA79-8B4BC2D3307B}" type="presOf" srcId="{7DD8FE1D-2369-461D-A8BA-1F729818BDD4}" destId="{921D858E-DE23-4DF5-B5DD-6E535F758B4E}" srcOrd="1" destOrd="0" presId="urn:microsoft.com/office/officeart/2005/8/layout/chart3"/>
    <dgm:cxn modelId="{D216CBE6-4240-46F9-9055-D32AF84567FB}" type="presOf" srcId="{615B8066-080C-427C-AC3F-C3AED84F23C9}" destId="{70EA59F8-EF08-4945-8505-B1EDF13066C6}" srcOrd="0" destOrd="0" presId="urn:microsoft.com/office/officeart/2005/8/layout/chart3"/>
    <dgm:cxn modelId="{202795F2-48AB-40E4-B52A-E73BE5B3C94D}" type="presOf" srcId="{682DF579-CD32-4788-AED8-4ABD1517BC22}" destId="{14AD67C9-0C68-4B7C-A16B-F9EA937C0DEB}" srcOrd="1" destOrd="0" presId="urn:microsoft.com/office/officeart/2005/8/layout/chart3"/>
    <dgm:cxn modelId="{B7907872-4EBE-4145-9990-23A5D7BC71B5}" type="presParOf" srcId="{F547B30E-A67F-41B6-8F26-F6ED913DE447}" destId="{70EA59F8-EF08-4945-8505-B1EDF13066C6}" srcOrd="0" destOrd="0" presId="urn:microsoft.com/office/officeart/2005/8/layout/chart3"/>
    <dgm:cxn modelId="{B179A1A6-E508-498F-AA22-752598D2F6C8}" type="presParOf" srcId="{F547B30E-A67F-41B6-8F26-F6ED913DE447}" destId="{FA2CB5CC-146B-489F-9145-80A4AC66B93C}" srcOrd="1" destOrd="0" presId="urn:microsoft.com/office/officeart/2005/8/layout/chart3"/>
    <dgm:cxn modelId="{DCCD9854-B1E8-4DDF-94BE-5E5DC10AB9D3}" type="presParOf" srcId="{F547B30E-A67F-41B6-8F26-F6ED913DE447}" destId="{36F61604-151F-4B45-A518-939D7E5254A3}" srcOrd="2" destOrd="0" presId="urn:microsoft.com/office/officeart/2005/8/layout/chart3"/>
    <dgm:cxn modelId="{5F9B2A1B-4104-42F3-BC58-412EF92F8FA2}" type="presParOf" srcId="{F547B30E-A67F-41B6-8F26-F6ED913DE447}" destId="{B5BB293F-4A96-4A0B-8952-C91C5D7E4866}" srcOrd="3" destOrd="0" presId="urn:microsoft.com/office/officeart/2005/8/layout/chart3"/>
    <dgm:cxn modelId="{3DDBA8D9-ECD0-456E-AAF1-3DEF1269C538}" type="presParOf" srcId="{F547B30E-A67F-41B6-8F26-F6ED913DE447}" destId="{BCE1ECCA-C6E5-4279-A5AF-0D8E8C14B627}" srcOrd="4" destOrd="0" presId="urn:microsoft.com/office/officeart/2005/8/layout/chart3"/>
    <dgm:cxn modelId="{B74A0FF6-713D-454A-A1F6-F38EB5625EB3}" type="presParOf" srcId="{F547B30E-A67F-41B6-8F26-F6ED913DE447}" destId="{921D858E-DE23-4DF5-B5DD-6E535F758B4E}" srcOrd="5" destOrd="0" presId="urn:microsoft.com/office/officeart/2005/8/layout/chart3"/>
    <dgm:cxn modelId="{7DE399F8-6090-4899-9087-65B05A926B0D}" type="presParOf" srcId="{F547B30E-A67F-41B6-8F26-F6ED913DE447}" destId="{D09EEE1A-D66B-4267-855E-8CB21D494414}" srcOrd="6" destOrd="0" presId="urn:microsoft.com/office/officeart/2005/8/layout/chart3"/>
    <dgm:cxn modelId="{48EB3A57-D272-482A-A87F-AABB6692137C}" type="presParOf" srcId="{F547B30E-A67F-41B6-8F26-F6ED913DE447}" destId="{14AD67C9-0C68-4B7C-A16B-F9EA937C0DEB}"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EDFCCE-F929-4187-A9D7-A94164206E9D}" type="doc">
      <dgm:prSet loTypeId="urn:microsoft.com/office/officeart/2005/8/layout/chart3" loCatId="relationship" qsTypeId="urn:microsoft.com/office/officeart/2005/8/quickstyle/simple1" qsCatId="simple" csTypeId="urn:microsoft.com/office/officeart/2005/8/colors/accent1_2" csCatId="accent1" phldr="1"/>
      <dgm:spPr/>
    </dgm:pt>
    <dgm:pt modelId="{615B8066-080C-427C-AC3F-C3AED84F23C9}">
      <dgm:prSet phldrT="[Tekst]" custT="1"/>
      <dgm:spPr>
        <a:noFill/>
        <a:ln w="12700">
          <a:solidFill>
            <a:schemeClr val="tx2">
              <a:alpha val="20000"/>
            </a:schemeClr>
          </a:solidFill>
        </a:ln>
      </dgm:spPr>
      <dgm:t>
        <a:bodyPr/>
        <a:lstStyle/>
        <a:p>
          <a:endParaRPr lang="da-DK" sz="2000" b="1"/>
        </a:p>
      </dgm:t>
    </dgm:pt>
    <dgm:pt modelId="{322C0085-97D9-4D5D-96C1-8D61E71FEA0D}" type="parTrans" cxnId="{F6E082C5-6391-4C87-9808-54F113482E27}">
      <dgm:prSet/>
      <dgm:spPr/>
      <dgm:t>
        <a:bodyPr/>
        <a:lstStyle/>
        <a:p>
          <a:endParaRPr lang="da-DK"/>
        </a:p>
      </dgm:t>
    </dgm:pt>
    <dgm:pt modelId="{03A2DA72-4860-4138-B511-2EBCE8A6AB58}" type="sibTrans" cxnId="{F6E082C5-6391-4C87-9808-54F113482E27}">
      <dgm:prSet/>
      <dgm:spPr/>
      <dgm:t>
        <a:bodyPr/>
        <a:lstStyle/>
        <a:p>
          <a:endParaRPr lang="da-DK"/>
        </a:p>
      </dgm:t>
    </dgm:pt>
    <dgm:pt modelId="{8F4C61E4-480C-45C7-AE14-C3638821FFBD}">
      <dgm:prSet phldrT="[Tekst]" custT="1"/>
      <dgm:spPr>
        <a:solidFill>
          <a:schemeClr val="accent4"/>
        </a:solidFill>
        <a:ln w="34925">
          <a:solidFill>
            <a:schemeClr val="tx2"/>
          </a:solidFill>
        </a:ln>
      </dgm:spPr>
      <dgm:t>
        <a:bodyPr/>
        <a:lstStyle/>
        <a:p>
          <a:endParaRPr lang="da-DK" sz="1900" b="1">
            <a:solidFill>
              <a:schemeClr val="tx1"/>
            </a:solidFill>
          </a:endParaRPr>
        </a:p>
        <a:p>
          <a:r>
            <a:rPr lang="da-DK" sz="1900" b="1">
              <a:solidFill>
                <a:schemeClr val="tx1"/>
              </a:solidFill>
            </a:rPr>
            <a:t>Rekruttering og onboarding</a:t>
          </a:r>
        </a:p>
      </dgm:t>
    </dgm:pt>
    <dgm:pt modelId="{7ED6E59F-4961-4D23-8F22-8698CB787935}" type="parTrans" cxnId="{150E5F7E-4A62-4844-ABC2-6AB4B171126F}">
      <dgm:prSet/>
      <dgm:spPr/>
      <dgm:t>
        <a:bodyPr/>
        <a:lstStyle/>
        <a:p>
          <a:endParaRPr lang="da-DK"/>
        </a:p>
      </dgm:t>
    </dgm:pt>
    <dgm:pt modelId="{FC9989D2-E980-4E00-97C5-4B0457CC6BE4}" type="sibTrans" cxnId="{150E5F7E-4A62-4844-ABC2-6AB4B171126F}">
      <dgm:prSet/>
      <dgm:spPr/>
      <dgm:t>
        <a:bodyPr/>
        <a:lstStyle/>
        <a:p>
          <a:endParaRPr lang="da-DK"/>
        </a:p>
      </dgm:t>
    </dgm:pt>
    <dgm:pt modelId="{7DD8FE1D-2369-461D-A8BA-1F729818BDD4}">
      <dgm:prSet phldrT="[Tekst]" custT="1"/>
      <dgm:spPr>
        <a:noFill/>
        <a:ln>
          <a:solidFill>
            <a:schemeClr val="tx2">
              <a:alpha val="20000"/>
            </a:schemeClr>
          </a:solidFill>
        </a:ln>
      </dgm:spPr>
      <dgm:t>
        <a:bodyPr/>
        <a:lstStyle/>
        <a:p>
          <a:endParaRPr lang="da-DK" sz="1900" b="1"/>
        </a:p>
      </dgm:t>
    </dgm:pt>
    <dgm:pt modelId="{988B78D5-2C01-4F41-B714-F76E11AF35E9}" type="sibTrans" cxnId="{95A2F2A2-BD54-4B57-B7D9-98394957777A}">
      <dgm:prSet/>
      <dgm:spPr/>
      <dgm:t>
        <a:bodyPr/>
        <a:lstStyle/>
        <a:p>
          <a:endParaRPr lang="da-DK"/>
        </a:p>
      </dgm:t>
    </dgm:pt>
    <dgm:pt modelId="{6A330F09-2D8C-440A-A27C-B0664E22B477}" type="parTrans" cxnId="{95A2F2A2-BD54-4B57-B7D9-98394957777A}">
      <dgm:prSet/>
      <dgm:spPr/>
      <dgm:t>
        <a:bodyPr/>
        <a:lstStyle/>
        <a:p>
          <a:endParaRPr lang="da-DK"/>
        </a:p>
      </dgm:t>
    </dgm:pt>
    <dgm:pt modelId="{682DF579-CD32-4788-AED8-4ABD1517BC22}">
      <dgm:prSet phldrT="[Tekst]" custT="1"/>
      <dgm:spPr>
        <a:noFill/>
        <a:ln>
          <a:solidFill>
            <a:schemeClr val="lt1">
              <a:hueOff val="0"/>
              <a:satOff val="0"/>
              <a:lumOff val="0"/>
              <a:alpha val="20000"/>
            </a:schemeClr>
          </a:solidFill>
        </a:ln>
      </dgm:spPr>
      <dgm:t>
        <a:bodyPr/>
        <a:lstStyle/>
        <a:p>
          <a:endParaRPr lang="da-DK" sz="2000" b="1"/>
        </a:p>
      </dgm:t>
    </dgm:pt>
    <dgm:pt modelId="{746DCF20-94E1-44C6-B554-16465D717841}" type="sibTrans" cxnId="{B5967317-7181-4AE2-BD34-DD976992BAF8}">
      <dgm:prSet/>
      <dgm:spPr/>
      <dgm:t>
        <a:bodyPr/>
        <a:lstStyle/>
        <a:p>
          <a:endParaRPr lang="da-DK"/>
        </a:p>
      </dgm:t>
    </dgm:pt>
    <dgm:pt modelId="{F93394C0-4908-4387-89DA-BC556941D9D7}" type="parTrans" cxnId="{B5967317-7181-4AE2-BD34-DD976992BAF8}">
      <dgm:prSet/>
      <dgm:spPr/>
      <dgm:t>
        <a:bodyPr/>
        <a:lstStyle/>
        <a:p>
          <a:endParaRPr lang="da-DK"/>
        </a:p>
      </dgm:t>
    </dgm:pt>
    <dgm:pt modelId="{F547B30E-A67F-41B6-8F26-F6ED913DE447}" type="pres">
      <dgm:prSet presAssocID="{FFEDFCCE-F929-4187-A9D7-A94164206E9D}" presName="compositeShape" presStyleCnt="0">
        <dgm:presLayoutVars>
          <dgm:chMax val="7"/>
          <dgm:dir/>
          <dgm:resizeHandles val="exact"/>
        </dgm:presLayoutVars>
      </dgm:prSet>
      <dgm:spPr/>
    </dgm:pt>
    <dgm:pt modelId="{70EA59F8-EF08-4945-8505-B1EDF13066C6}" type="pres">
      <dgm:prSet presAssocID="{FFEDFCCE-F929-4187-A9D7-A94164206E9D}" presName="wedge1" presStyleLbl="node1" presStyleIdx="0" presStyleCnt="4" custLinFactNeighborX="-4205" custLinFactNeighborY="4307"/>
      <dgm:spPr/>
    </dgm:pt>
    <dgm:pt modelId="{FA2CB5CC-146B-489F-9145-80A4AC66B93C}" type="pres">
      <dgm:prSet presAssocID="{FFEDFCCE-F929-4187-A9D7-A94164206E9D}" presName="wedge1Tx" presStyleLbl="node1" presStyleIdx="0" presStyleCnt="4">
        <dgm:presLayoutVars>
          <dgm:chMax val="0"/>
          <dgm:chPref val="0"/>
          <dgm:bulletEnabled val="1"/>
        </dgm:presLayoutVars>
      </dgm:prSet>
      <dgm:spPr/>
    </dgm:pt>
    <dgm:pt modelId="{36F61604-151F-4B45-A518-939D7E5254A3}" type="pres">
      <dgm:prSet presAssocID="{FFEDFCCE-F929-4187-A9D7-A94164206E9D}" presName="wedge2" presStyleLbl="node1" presStyleIdx="1" presStyleCnt="4" custLinFactNeighborX="7478" custLinFactNeighborY="6708"/>
      <dgm:spPr/>
    </dgm:pt>
    <dgm:pt modelId="{B5BB293F-4A96-4A0B-8952-C91C5D7E4866}" type="pres">
      <dgm:prSet presAssocID="{FFEDFCCE-F929-4187-A9D7-A94164206E9D}" presName="wedge2Tx" presStyleLbl="node1" presStyleIdx="1" presStyleCnt="4">
        <dgm:presLayoutVars>
          <dgm:chMax val="0"/>
          <dgm:chPref val="0"/>
          <dgm:bulletEnabled val="1"/>
        </dgm:presLayoutVars>
      </dgm:prSet>
      <dgm:spPr/>
    </dgm:pt>
    <dgm:pt modelId="{BCE1ECCA-C6E5-4279-A5AF-0D8E8C14B627}" type="pres">
      <dgm:prSet presAssocID="{FFEDFCCE-F929-4187-A9D7-A94164206E9D}" presName="wedge3" presStyleLbl="node1" presStyleIdx="2" presStyleCnt="4"/>
      <dgm:spPr/>
    </dgm:pt>
    <dgm:pt modelId="{921D858E-DE23-4DF5-B5DD-6E535F758B4E}" type="pres">
      <dgm:prSet presAssocID="{FFEDFCCE-F929-4187-A9D7-A94164206E9D}" presName="wedge3Tx" presStyleLbl="node1" presStyleIdx="2" presStyleCnt="4">
        <dgm:presLayoutVars>
          <dgm:chMax val="0"/>
          <dgm:chPref val="0"/>
          <dgm:bulletEnabled val="1"/>
        </dgm:presLayoutVars>
      </dgm:prSet>
      <dgm:spPr/>
    </dgm:pt>
    <dgm:pt modelId="{D09EEE1A-D66B-4267-855E-8CB21D494414}" type="pres">
      <dgm:prSet presAssocID="{FFEDFCCE-F929-4187-A9D7-A94164206E9D}" presName="wedge4" presStyleLbl="node1" presStyleIdx="3" presStyleCnt="4" custLinFactNeighborX="-79" custLinFactNeighborY="-41"/>
      <dgm:spPr/>
    </dgm:pt>
    <dgm:pt modelId="{14AD67C9-0C68-4B7C-A16B-F9EA937C0DEB}" type="pres">
      <dgm:prSet presAssocID="{FFEDFCCE-F929-4187-A9D7-A94164206E9D}" presName="wedge4Tx" presStyleLbl="node1" presStyleIdx="3" presStyleCnt="4">
        <dgm:presLayoutVars>
          <dgm:chMax val="0"/>
          <dgm:chPref val="0"/>
          <dgm:bulletEnabled val="1"/>
        </dgm:presLayoutVars>
      </dgm:prSet>
      <dgm:spPr/>
    </dgm:pt>
  </dgm:ptLst>
  <dgm:cxnLst>
    <dgm:cxn modelId="{B5967317-7181-4AE2-BD34-DD976992BAF8}" srcId="{FFEDFCCE-F929-4187-A9D7-A94164206E9D}" destId="{682DF579-CD32-4788-AED8-4ABD1517BC22}" srcOrd="3" destOrd="0" parTransId="{F93394C0-4908-4387-89DA-BC556941D9D7}" sibTransId="{746DCF20-94E1-44C6-B554-16465D717841}"/>
    <dgm:cxn modelId="{5E5CD619-B4ED-43AC-B4FF-B9467DD1FA31}" type="presOf" srcId="{615B8066-080C-427C-AC3F-C3AED84F23C9}" destId="{FA2CB5CC-146B-489F-9145-80A4AC66B93C}" srcOrd="1" destOrd="0" presId="urn:microsoft.com/office/officeart/2005/8/layout/chart3"/>
    <dgm:cxn modelId="{5AF83E68-9D53-42D5-B6D2-7B07B3CC49F9}" type="presOf" srcId="{8F4C61E4-480C-45C7-AE14-C3638821FFBD}" destId="{36F61604-151F-4B45-A518-939D7E5254A3}" srcOrd="0" destOrd="0" presId="urn:microsoft.com/office/officeart/2005/8/layout/chart3"/>
    <dgm:cxn modelId="{C59D5575-2E94-4458-A201-DC97B3804143}" type="presOf" srcId="{7DD8FE1D-2369-461D-A8BA-1F729818BDD4}" destId="{BCE1ECCA-C6E5-4279-A5AF-0D8E8C14B627}" srcOrd="0" destOrd="0" presId="urn:microsoft.com/office/officeart/2005/8/layout/chart3"/>
    <dgm:cxn modelId="{D7D1FE57-9733-48D9-BDA0-41E946E09925}" type="presOf" srcId="{682DF579-CD32-4788-AED8-4ABD1517BC22}" destId="{D09EEE1A-D66B-4267-855E-8CB21D494414}" srcOrd="0" destOrd="0" presId="urn:microsoft.com/office/officeart/2005/8/layout/chart3"/>
    <dgm:cxn modelId="{150E5F7E-4A62-4844-ABC2-6AB4B171126F}" srcId="{FFEDFCCE-F929-4187-A9D7-A94164206E9D}" destId="{8F4C61E4-480C-45C7-AE14-C3638821FFBD}" srcOrd="1" destOrd="0" parTransId="{7ED6E59F-4961-4D23-8F22-8698CB787935}" sibTransId="{FC9989D2-E980-4E00-97C5-4B0457CC6BE4}"/>
    <dgm:cxn modelId="{E89B3B7F-35C0-48F2-BA04-4323546DFB8D}" type="presOf" srcId="{8F4C61E4-480C-45C7-AE14-C3638821FFBD}" destId="{B5BB293F-4A96-4A0B-8952-C91C5D7E4866}" srcOrd="1" destOrd="0" presId="urn:microsoft.com/office/officeart/2005/8/layout/chart3"/>
    <dgm:cxn modelId="{30995191-7717-4E20-B922-3C30B34DA69C}" type="presOf" srcId="{FFEDFCCE-F929-4187-A9D7-A94164206E9D}" destId="{F547B30E-A67F-41B6-8F26-F6ED913DE447}" srcOrd="0" destOrd="0" presId="urn:microsoft.com/office/officeart/2005/8/layout/chart3"/>
    <dgm:cxn modelId="{95A2F2A2-BD54-4B57-B7D9-98394957777A}" srcId="{FFEDFCCE-F929-4187-A9D7-A94164206E9D}" destId="{7DD8FE1D-2369-461D-A8BA-1F729818BDD4}" srcOrd="2" destOrd="0" parTransId="{6A330F09-2D8C-440A-A27C-B0664E22B477}" sibTransId="{988B78D5-2C01-4F41-B714-F76E11AF35E9}"/>
    <dgm:cxn modelId="{F6E082C5-6391-4C87-9808-54F113482E27}" srcId="{FFEDFCCE-F929-4187-A9D7-A94164206E9D}" destId="{615B8066-080C-427C-AC3F-C3AED84F23C9}" srcOrd="0" destOrd="0" parTransId="{322C0085-97D9-4D5D-96C1-8D61E71FEA0D}" sibTransId="{03A2DA72-4860-4138-B511-2EBCE8A6AB58}"/>
    <dgm:cxn modelId="{6E881AE4-0956-414C-AA79-8B4BC2D3307B}" type="presOf" srcId="{7DD8FE1D-2369-461D-A8BA-1F729818BDD4}" destId="{921D858E-DE23-4DF5-B5DD-6E535F758B4E}" srcOrd="1" destOrd="0" presId="urn:microsoft.com/office/officeart/2005/8/layout/chart3"/>
    <dgm:cxn modelId="{D216CBE6-4240-46F9-9055-D32AF84567FB}" type="presOf" srcId="{615B8066-080C-427C-AC3F-C3AED84F23C9}" destId="{70EA59F8-EF08-4945-8505-B1EDF13066C6}" srcOrd="0" destOrd="0" presId="urn:microsoft.com/office/officeart/2005/8/layout/chart3"/>
    <dgm:cxn modelId="{202795F2-48AB-40E4-B52A-E73BE5B3C94D}" type="presOf" srcId="{682DF579-CD32-4788-AED8-4ABD1517BC22}" destId="{14AD67C9-0C68-4B7C-A16B-F9EA937C0DEB}" srcOrd="1" destOrd="0" presId="urn:microsoft.com/office/officeart/2005/8/layout/chart3"/>
    <dgm:cxn modelId="{B7907872-4EBE-4145-9990-23A5D7BC71B5}" type="presParOf" srcId="{F547B30E-A67F-41B6-8F26-F6ED913DE447}" destId="{70EA59F8-EF08-4945-8505-B1EDF13066C6}" srcOrd="0" destOrd="0" presId="urn:microsoft.com/office/officeart/2005/8/layout/chart3"/>
    <dgm:cxn modelId="{B179A1A6-E508-498F-AA22-752598D2F6C8}" type="presParOf" srcId="{F547B30E-A67F-41B6-8F26-F6ED913DE447}" destId="{FA2CB5CC-146B-489F-9145-80A4AC66B93C}" srcOrd="1" destOrd="0" presId="urn:microsoft.com/office/officeart/2005/8/layout/chart3"/>
    <dgm:cxn modelId="{DCCD9854-B1E8-4DDF-94BE-5E5DC10AB9D3}" type="presParOf" srcId="{F547B30E-A67F-41B6-8F26-F6ED913DE447}" destId="{36F61604-151F-4B45-A518-939D7E5254A3}" srcOrd="2" destOrd="0" presId="urn:microsoft.com/office/officeart/2005/8/layout/chart3"/>
    <dgm:cxn modelId="{5F9B2A1B-4104-42F3-BC58-412EF92F8FA2}" type="presParOf" srcId="{F547B30E-A67F-41B6-8F26-F6ED913DE447}" destId="{B5BB293F-4A96-4A0B-8952-C91C5D7E4866}" srcOrd="3" destOrd="0" presId="urn:microsoft.com/office/officeart/2005/8/layout/chart3"/>
    <dgm:cxn modelId="{3DDBA8D9-ECD0-456E-AAF1-3DEF1269C538}" type="presParOf" srcId="{F547B30E-A67F-41B6-8F26-F6ED913DE447}" destId="{BCE1ECCA-C6E5-4279-A5AF-0D8E8C14B627}" srcOrd="4" destOrd="0" presId="urn:microsoft.com/office/officeart/2005/8/layout/chart3"/>
    <dgm:cxn modelId="{B74A0FF6-713D-454A-A1F6-F38EB5625EB3}" type="presParOf" srcId="{F547B30E-A67F-41B6-8F26-F6ED913DE447}" destId="{921D858E-DE23-4DF5-B5DD-6E535F758B4E}" srcOrd="5" destOrd="0" presId="urn:microsoft.com/office/officeart/2005/8/layout/chart3"/>
    <dgm:cxn modelId="{7DE399F8-6090-4899-9087-65B05A926B0D}" type="presParOf" srcId="{F547B30E-A67F-41B6-8F26-F6ED913DE447}" destId="{D09EEE1A-D66B-4267-855E-8CB21D494414}" srcOrd="6" destOrd="0" presId="urn:microsoft.com/office/officeart/2005/8/layout/chart3"/>
    <dgm:cxn modelId="{48EB3A57-D272-482A-A87F-AABB6692137C}" type="presParOf" srcId="{F547B30E-A67F-41B6-8F26-F6ED913DE447}" destId="{14AD67C9-0C68-4B7C-A16B-F9EA937C0DEB}"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EDFCCE-F929-4187-A9D7-A94164206E9D}" type="doc">
      <dgm:prSet loTypeId="urn:microsoft.com/office/officeart/2005/8/layout/chart3" loCatId="relationship" qsTypeId="urn:microsoft.com/office/officeart/2005/8/quickstyle/simple1" qsCatId="simple" csTypeId="urn:microsoft.com/office/officeart/2005/8/colors/accent1_2" csCatId="accent1" phldr="1"/>
      <dgm:spPr/>
    </dgm:pt>
    <dgm:pt modelId="{615B8066-080C-427C-AC3F-C3AED84F23C9}">
      <dgm:prSet phldrT="[Tekst]" custT="1"/>
      <dgm:spPr>
        <a:noFill/>
        <a:ln w="12700">
          <a:solidFill>
            <a:schemeClr val="tx2">
              <a:alpha val="20000"/>
            </a:schemeClr>
          </a:solidFill>
        </a:ln>
      </dgm:spPr>
      <dgm:t>
        <a:bodyPr/>
        <a:lstStyle/>
        <a:p>
          <a:endParaRPr lang="da-DK" sz="2000" b="1"/>
        </a:p>
      </dgm:t>
    </dgm:pt>
    <dgm:pt modelId="{322C0085-97D9-4D5D-96C1-8D61E71FEA0D}" type="parTrans" cxnId="{F6E082C5-6391-4C87-9808-54F113482E27}">
      <dgm:prSet/>
      <dgm:spPr/>
      <dgm:t>
        <a:bodyPr/>
        <a:lstStyle/>
        <a:p>
          <a:endParaRPr lang="da-DK"/>
        </a:p>
      </dgm:t>
    </dgm:pt>
    <dgm:pt modelId="{03A2DA72-4860-4138-B511-2EBCE8A6AB58}" type="sibTrans" cxnId="{F6E082C5-6391-4C87-9808-54F113482E27}">
      <dgm:prSet/>
      <dgm:spPr/>
      <dgm:t>
        <a:bodyPr/>
        <a:lstStyle/>
        <a:p>
          <a:endParaRPr lang="da-DK"/>
        </a:p>
      </dgm:t>
    </dgm:pt>
    <dgm:pt modelId="{8F4C61E4-480C-45C7-AE14-C3638821FFBD}">
      <dgm:prSet phldrT="[Tekst]" custT="1"/>
      <dgm:spPr>
        <a:noFill/>
        <a:ln>
          <a:solidFill>
            <a:schemeClr val="tx2">
              <a:alpha val="20000"/>
            </a:schemeClr>
          </a:solidFill>
        </a:ln>
      </dgm:spPr>
      <dgm:t>
        <a:bodyPr/>
        <a:lstStyle/>
        <a:p>
          <a:endParaRPr lang="da-DK" sz="1900" b="1">
            <a:solidFill>
              <a:schemeClr val="tx1"/>
            </a:solidFill>
          </a:endParaRPr>
        </a:p>
      </dgm:t>
    </dgm:pt>
    <dgm:pt modelId="{7ED6E59F-4961-4D23-8F22-8698CB787935}" type="parTrans" cxnId="{150E5F7E-4A62-4844-ABC2-6AB4B171126F}">
      <dgm:prSet/>
      <dgm:spPr/>
      <dgm:t>
        <a:bodyPr/>
        <a:lstStyle/>
        <a:p>
          <a:endParaRPr lang="da-DK"/>
        </a:p>
      </dgm:t>
    </dgm:pt>
    <dgm:pt modelId="{FC9989D2-E980-4E00-97C5-4B0457CC6BE4}" type="sibTrans" cxnId="{150E5F7E-4A62-4844-ABC2-6AB4B171126F}">
      <dgm:prSet/>
      <dgm:spPr/>
      <dgm:t>
        <a:bodyPr/>
        <a:lstStyle/>
        <a:p>
          <a:endParaRPr lang="da-DK"/>
        </a:p>
      </dgm:t>
    </dgm:pt>
    <dgm:pt modelId="{7DD8FE1D-2369-461D-A8BA-1F729818BDD4}">
      <dgm:prSet phldrT="[Tekst]" custT="1"/>
      <dgm:spPr>
        <a:solidFill>
          <a:schemeClr val="accent3"/>
        </a:solidFill>
        <a:ln w="38100">
          <a:solidFill>
            <a:schemeClr val="tx2"/>
          </a:solidFill>
        </a:ln>
      </dgm:spPr>
      <dgm:t>
        <a:bodyPr/>
        <a:lstStyle/>
        <a:p>
          <a:r>
            <a:rPr lang="da-DK" sz="1900" b="1"/>
            <a:t>Arbejdsmiljø og</a:t>
          </a:r>
          <a:br>
            <a:rPr lang="da-DK" sz="1900" b="1"/>
          </a:br>
          <a:r>
            <a:rPr lang="da-DK" sz="1900" b="1" err="1"/>
            <a:t>arbejds</a:t>
          </a:r>
          <a:r>
            <a:rPr lang="da-DK" sz="1900" b="1"/>
            <a:t>-tilrettelæggelse</a:t>
          </a:r>
        </a:p>
      </dgm:t>
    </dgm:pt>
    <dgm:pt modelId="{988B78D5-2C01-4F41-B714-F76E11AF35E9}" type="sibTrans" cxnId="{95A2F2A2-BD54-4B57-B7D9-98394957777A}">
      <dgm:prSet/>
      <dgm:spPr/>
      <dgm:t>
        <a:bodyPr/>
        <a:lstStyle/>
        <a:p>
          <a:endParaRPr lang="da-DK"/>
        </a:p>
      </dgm:t>
    </dgm:pt>
    <dgm:pt modelId="{6A330F09-2D8C-440A-A27C-B0664E22B477}" type="parTrans" cxnId="{95A2F2A2-BD54-4B57-B7D9-98394957777A}">
      <dgm:prSet/>
      <dgm:spPr/>
      <dgm:t>
        <a:bodyPr/>
        <a:lstStyle/>
        <a:p>
          <a:endParaRPr lang="da-DK"/>
        </a:p>
      </dgm:t>
    </dgm:pt>
    <dgm:pt modelId="{682DF579-CD32-4788-AED8-4ABD1517BC22}">
      <dgm:prSet phldrT="[Tekst]" custT="1"/>
      <dgm:spPr>
        <a:noFill/>
        <a:ln>
          <a:solidFill>
            <a:schemeClr val="lt1">
              <a:hueOff val="0"/>
              <a:satOff val="0"/>
              <a:lumOff val="0"/>
              <a:alpha val="20000"/>
            </a:schemeClr>
          </a:solidFill>
        </a:ln>
      </dgm:spPr>
      <dgm:t>
        <a:bodyPr/>
        <a:lstStyle/>
        <a:p>
          <a:endParaRPr lang="da-DK" sz="2000" b="1"/>
        </a:p>
      </dgm:t>
    </dgm:pt>
    <dgm:pt modelId="{746DCF20-94E1-44C6-B554-16465D717841}" type="sibTrans" cxnId="{B5967317-7181-4AE2-BD34-DD976992BAF8}">
      <dgm:prSet/>
      <dgm:spPr/>
      <dgm:t>
        <a:bodyPr/>
        <a:lstStyle/>
        <a:p>
          <a:endParaRPr lang="da-DK"/>
        </a:p>
      </dgm:t>
    </dgm:pt>
    <dgm:pt modelId="{F93394C0-4908-4387-89DA-BC556941D9D7}" type="parTrans" cxnId="{B5967317-7181-4AE2-BD34-DD976992BAF8}">
      <dgm:prSet/>
      <dgm:spPr/>
      <dgm:t>
        <a:bodyPr/>
        <a:lstStyle/>
        <a:p>
          <a:endParaRPr lang="da-DK"/>
        </a:p>
      </dgm:t>
    </dgm:pt>
    <dgm:pt modelId="{F547B30E-A67F-41B6-8F26-F6ED913DE447}" type="pres">
      <dgm:prSet presAssocID="{FFEDFCCE-F929-4187-A9D7-A94164206E9D}" presName="compositeShape" presStyleCnt="0">
        <dgm:presLayoutVars>
          <dgm:chMax val="7"/>
          <dgm:dir/>
          <dgm:resizeHandles val="exact"/>
        </dgm:presLayoutVars>
      </dgm:prSet>
      <dgm:spPr/>
    </dgm:pt>
    <dgm:pt modelId="{70EA59F8-EF08-4945-8505-B1EDF13066C6}" type="pres">
      <dgm:prSet presAssocID="{FFEDFCCE-F929-4187-A9D7-A94164206E9D}" presName="wedge1" presStyleLbl="node1" presStyleIdx="0" presStyleCnt="4" custLinFactNeighborX="-4205" custLinFactNeighborY="4307"/>
      <dgm:spPr/>
    </dgm:pt>
    <dgm:pt modelId="{FA2CB5CC-146B-489F-9145-80A4AC66B93C}" type="pres">
      <dgm:prSet presAssocID="{FFEDFCCE-F929-4187-A9D7-A94164206E9D}" presName="wedge1Tx" presStyleLbl="node1" presStyleIdx="0" presStyleCnt="4">
        <dgm:presLayoutVars>
          <dgm:chMax val="0"/>
          <dgm:chPref val="0"/>
          <dgm:bulletEnabled val="1"/>
        </dgm:presLayoutVars>
      </dgm:prSet>
      <dgm:spPr/>
    </dgm:pt>
    <dgm:pt modelId="{36F61604-151F-4B45-A518-939D7E5254A3}" type="pres">
      <dgm:prSet presAssocID="{FFEDFCCE-F929-4187-A9D7-A94164206E9D}" presName="wedge2" presStyleLbl="node1" presStyleIdx="1" presStyleCnt="4"/>
      <dgm:spPr/>
    </dgm:pt>
    <dgm:pt modelId="{B5BB293F-4A96-4A0B-8952-C91C5D7E4866}" type="pres">
      <dgm:prSet presAssocID="{FFEDFCCE-F929-4187-A9D7-A94164206E9D}" presName="wedge2Tx" presStyleLbl="node1" presStyleIdx="1" presStyleCnt="4">
        <dgm:presLayoutVars>
          <dgm:chMax val="0"/>
          <dgm:chPref val="0"/>
          <dgm:bulletEnabled val="1"/>
        </dgm:presLayoutVars>
      </dgm:prSet>
      <dgm:spPr/>
    </dgm:pt>
    <dgm:pt modelId="{BCE1ECCA-C6E5-4279-A5AF-0D8E8C14B627}" type="pres">
      <dgm:prSet presAssocID="{FFEDFCCE-F929-4187-A9D7-A94164206E9D}" presName="wedge3" presStyleLbl="node1" presStyleIdx="2" presStyleCnt="4" custLinFactNeighborX="-8237" custLinFactNeighborY="8762"/>
      <dgm:spPr/>
    </dgm:pt>
    <dgm:pt modelId="{921D858E-DE23-4DF5-B5DD-6E535F758B4E}" type="pres">
      <dgm:prSet presAssocID="{FFEDFCCE-F929-4187-A9D7-A94164206E9D}" presName="wedge3Tx" presStyleLbl="node1" presStyleIdx="2" presStyleCnt="4">
        <dgm:presLayoutVars>
          <dgm:chMax val="0"/>
          <dgm:chPref val="0"/>
          <dgm:bulletEnabled val="1"/>
        </dgm:presLayoutVars>
      </dgm:prSet>
      <dgm:spPr/>
    </dgm:pt>
    <dgm:pt modelId="{D09EEE1A-D66B-4267-855E-8CB21D494414}" type="pres">
      <dgm:prSet presAssocID="{FFEDFCCE-F929-4187-A9D7-A94164206E9D}" presName="wedge4" presStyleLbl="node1" presStyleIdx="3" presStyleCnt="4" custLinFactNeighborX="-79" custLinFactNeighborY="-41"/>
      <dgm:spPr/>
    </dgm:pt>
    <dgm:pt modelId="{14AD67C9-0C68-4B7C-A16B-F9EA937C0DEB}" type="pres">
      <dgm:prSet presAssocID="{FFEDFCCE-F929-4187-A9D7-A94164206E9D}" presName="wedge4Tx" presStyleLbl="node1" presStyleIdx="3" presStyleCnt="4">
        <dgm:presLayoutVars>
          <dgm:chMax val="0"/>
          <dgm:chPref val="0"/>
          <dgm:bulletEnabled val="1"/>
        </dgm:presLayoutVars>
      </dgm:prSet>
      <dgm:spPr/>
    </dgm:pt>
  </dgm:ptLst>
  <dgm:cxnLst>
    <dgm:cxn modelId="{B5967317-7181-4AE2-BD34-DD976992BAF8}" srcId="{FFEDFCCE-F929-4187-A9D7-A94164206E9D}" destId="{682DF579-CD32-4788-AED8-4ABD1517BC22}" srcOrd="3" destOrd="0" parTransId="{F93394C0-4908-4387-89DA-BC556941D9D7}" sibTransId="{746DCF20-94E1-44C6-B554-16465D717841}"/>
    <dgm:cxn modelId="{5E5CD619-B4ED-43AC-B4FF-B9467DD1FA31}" type="presOf" srcId="{615B8066-080C-427C-AC3F-C3AED84F23C9}" destId="{FA2CB5CC-146B-489F-9145-80A4AC66B93C}" srcOrd="1" destOrd="0" presId="urn:microsoft.com/office/officeart/2005/8/layout/chart3"/>
    <dgm:cxn modelId="{5AF83E68-9D53-42D5-B6D2-7B07B3CC49F9}" type="presOf" srcId="{8F4C61E4-480C-45C7-AE14-C3638821FFBD}" destId="{36F61604-151F-4B45-A518-939D7E5254A3}" srcOrd="0" destOrd="0" presId="urn:microsoft.com/office/officeart/2005/8/layout/chart3"/>
    <dgm:cxn modelId="{C59D5575-2E94-4458-A201-DC97B3804143}" type="presOf" srcId="{7DD8FE1D-2369-461D-A8BA-1F729818BDD4}" destId="{BCE1ECCA-C6E5-4279-A5AF-0D8E8C14B627}" srcOrd="0" destOrd="0" presId="urn:microsoft.com/office/officeart/2005/8/layout/chart3"/>
    <dgm:cxn modelId="{D7D1FE57-9733-48D9-BDA0-41E946E09925}" type="presOf" srcId="{682DF579-CD32-4788-AED8-4ABD1517BC22}" destId="{D09EEE1A-D66B-4267-855E-8CB21D494414}" srcOrd="0" destOrd="0" presId="urn:microsoft.com/office/officeart/2005/8/layout/chart3"/>
    <dgm:cxn modelId="{150E5F7E-4A62-4844-ABC2-6AB4B171126F}" srcId="{FFEDFCCE-F929-4187-A9D7-A94164206E9D}" destId="{8F4C61E4-480C-45C7-AE14-C3638821FFBD}" srcOrd="1" destOrd="0" parTransId="{7ED6E59F-4961-4D23-8F22-8698CB787935}" sibTransId="{FC9989D2-E980-4E00-97C5-4B0457CC6BE4}"/>
    <dgm:cxn modelId="{E89B3B7F-35C0-48F2-BA04-4323546DFB8D}" type="presOf" srcId="{8F4C61E4-480C-45C7-AE14-C3638821FFBD}" destId="{B5BB293F-4A96-4A0B-8952-C91C5D7E4866}" srcOrd="1" destOrd="0" presId="urn:microsoft.com/office/officeart/2005/8/layout/chart3"/>
    <dgm:cxn modelId="{30995191-7717-4E20-B922-3C30B34DA69C}" type="presOf" srcId="{FFEDFCCE-F929-4187-A9D7-A94164206E9D}" destId="{F547B30E-A67F-41B6-8F26-F6ED913DE447}" srcOrd="0" destOrd="0" presId="urn:microsoft.com/office/officeart/2005/8/layout/chart3"/>
    <dgm:cxn modelId="{95A2F2A2-BD54-4B57-B7D9-98394957777A}" srcId="{FFEDFCCE-F929-4187-A9D7-A94164206E9D}" destId="{7DD8FE1D-2369-461D-A8BA-1F729818BDD4}" srcOrd="2" destOrd="0" parTransId="{6A330F09-2D8C-440A-A27C-B0664E22B477}" sibTransId="{988B78D5-2C01-4F41-B714-F76E11AF35E9}"/>
    <dgm:cxn modelId="{F6E082C5-6391-4C87-9808-54F113482E27}" srcId="{FFEDFCCE-F929-4187-A9D7-A94164206E9D}" destId="{615B8066-080C-427C-AC3F-C3AED84F23C9}" srcOrd="0" destOrd="0" parTransId="{322C0085-97D9-4D5D-96C1-8D61E71FEA0D}" sibTransId="{03A2DA72-4860-4138-B511-2EBCE8A6AB58}"/>
    <dgm:cxn modelId="{6E881AE4-0956-414C-AA79-8B4BC2D3307B}" type="presOf" srcId="{7DD8FE1D-2369-461D-A8BA-1F729818BDD4}" destId="{921D858E-DE23-4DF5-B5DD-6E535F758B4E}" srcOrd="1" destOrd="0" presId="urn:microsoft.com/office/officeart/2005/8/layout/chart3"/>
    <dgm:cxn modelId="{D216CBE6-4240-46F9-9055-D32AF84567FB}" type="presOf" srcId="{615B8066-080C-427C-AC3F-C3AED84F23C9}" destId="{70EA59F8-EF08-4945-8505-B1EDF13066C6}" srcOrd="0" destOrd="0" presId="urn:microsoft.com/office/officeart/2005/8/layout/chart3"/>
    <dgm:cxn modelId="{202795F2-48AB-40E4-B52A-E73BE5B3C94D}" type="presOf" srcId="{682DF579-CD32-4788-AED8-4ABD1517BC22}" destId="{14AD67C9-0C68-4B7C-A16B-F9EA937C0DEB}" srcOrd="1" destOrd="0" presId="urn:microsoft.com/office/officeart/2005/8/layout/chart3"/>
    <dgm:cxn modelId="{B7907872-4EBE-4145-9990-23A5D7BC71B5}" type="presParOf" srcId="{F547B30E-A67F-41B6-8F26-F6ED913DE447}" destId="{70EA59F8-EF08-4945-8505-B1EDF13066C6}" srcOrd="0" destOrd="0" presId="urn:microsoft.com/office/officeart/2005/8/layout/chart3"/>
    <dgm:cxn modelId="{B179A1A6-E508-498F-AA22-752598D2F6C8}" type="presParOf" srcId="{F547B30E-A67F-41B6-8F26-F6ED913DE447}" destId="{FA2CB5CC-146B-489F-9145-80A4AC66B93C}" srcOrd="1" destOrd="0" presId="urn:microsoft.com/office/officeart/2005/8/layout/chart3"/>
    <dgm:cxn modelId="{DCCD9854-B1E8-4DDF-94BE-5E5DC10AB9D3}" type="presParOf" srcId="{F547B30E-A67F-41B6-8F26-F6ED913DE447}" destId="{36F61604-151F-4B45-A518-939D7E5254A3}" srcOrd="2" destOrd="0" presId="urn:microsoft.com/office/officeart/2005/8/layout/chart3"/>
    <dgm:cxn modelId="{5F9B2A1B-4104-42F3-BC58-412EF92F8FA2}" type="presParOf" srcId="{F547B30E-A67F-41B6-8F26-F6ED913DE447}" destId="{B5BB293F-4A96-4A0B-8952-C91C5D7E4866}" srcOrd="3" destOrd="0" presId="urn:microsoft.com/office/officeart/2005/8/layout/chart3"/>
    <dgm:cxn modelId="{3DDBA8D9-ECD0-456E-AAF1-3DEF1269C538}" type="presParOf" srcId="{F547B30E-A67F-41B6-8F26-F6ED913DE447}" destId="{BCE1ECCA-C6E5-4279-A5AF-0D8E8C14B627}" srcOrd="4" destOrd="0" presId="urn:microsoft.com/office/officeart/2005/8/layout/chart3"/>
    <dgm:cxn modelId="{B74A0FF6-713D-454A-A1F6-F38EB5625EB3}" type="presParOf" srcId="{F547B30E-A67F-41B6-8F26-F6ED913DE447}" destId="{921D858E-DE23-4DF5-B5DD-6E535F758B4E}" srcOrd="5" destOrd="0" presId="urn:microsoft.com/office/officeart/2005/8/layout/chart3"/>
    <dgm:cxn modelId="{7DE399F8-6090-4899-9087-65B05A926B0D}" type="presParOf" srcId="{F547B30E-A67F-41B6-8F26-F6ED913DE447}" destId="{D09EEE1A-D66B-4267-855E-8CB21D494414}" srcOrd="6" destOrd="0" presId="urn:microsoft.com/office/officeart/2005/8/layout/chart3"/>
    <dgm:cxn modelId="{48EB3A57-D272-482A-A87F-AABB6692137C}" type="presParOf" srcId="{F547B30E-A67F-41B6-8F26-F6ED913DE447}" destId="{14AD67C9-0C68-4B7C-A16B-F9EA937C0DEB}" srcOrd="7"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A59F8-EF08-4945-8505-B1EDF13066C6}">
      <dsp:nvSpPr>
        <dsp:cNvPr id="0" name=""/>
        <dsp:cNvSpPr/>
      </dsp:nvSpPr>
      <dsp:spPr>
        <a:xfrm>
          <a:off x="1747502" y="568984"/>
          <a:ext cx="4853294" cy="4853294"/>
        </a:xfrm>
        <a:prstGeom prst="pie">
          <a:avLst>
            <a:gd name="adj1" fmla="val 16200000"/>
            <a:gd name="adj2" fmla="val 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b="1" kern="1200"/>
            <a:t>Ledelse</a:t>
          </a:r>
        </a:p>
      </dsp:txBody>
      <dsp:txXfrm>
        <a:off x="4229616" y="1466843"/>
        <a:ext cx="1791096" cy="1444433"/>
      </dsp:txXfrm>
    </dsp:sp>
    <dsp:sp modelId="{36F61604-151F-4B45-A518-939D7E5254A3}">
      <dsp:nvSpPr>
        <dsp:cNvPr id="0" name=""/>
        <dsp:cNvSpPr/>
      </dsp:nvSpPr>
      <dsp:spPr>
        <a:xfrm>
          <a:off x="1747052" y="564484"/>
          <a:ext cx="4853294" cy="4853294"/>
        </a:xfrm>
        <a:prstGeom prst="pie">
          <a:avLst>
            <a:gd name="adj1" fmla="val 0"/>
            <a:gd name="adj2" fmla="val 540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a-DK" sz="1900" b="1" kern="1200">
              <a:solidFill>
                <a:schemeClr val="tx1"/>
              </a:solidFill>
            </a:rPr>
            <a:t>Rekruttering og</a:t>
          </a:r>
          <a:br>
            <a:rPr lang="da-DK" sz="1900" b="1" kern="1200">
              <a:solidFill>
                <a:schemeClr val="tx1"/>
              </a:solidFill>
            </a:rPr>
          </a:br>
          <a:r>
            <a:rPr lang="da-DK" sz="1900" b="1" kern="1200">
              <a:solidFill>
                <a:schemeClr val="tx1"/>
              </a:solidFill>
            </a:rPr>
            <a:t>onboarding</a:t>
          </a:r>
        </a:p>
      </dsp:txBody>
      <dsp:txXfrm>
        <a:off x="4260365" y="3077797"/>
        <a:ext cx="1791096" cy="1444433"/>
      </dsp:txXfrm>
    </dsp:sp>
    <dsp:sp modelId="{BCE1ECCA-C6E5-4279-A5AF-0D8E8C14B627}">
      <dsp:nvSpPr>
        <dsp:cNvPr id="0" name=""/>
        <dsp:cNvSpPr/>
      </dsp:nvSpPr>
      <dsp:spPr>
        <a:xfrm>
          <a:off x="1747052" y="564484"/>
          <a:ext cx="4853294" cy="4853294"/>
        </a:xfrm>
        <a:prstGeom prst="pie">
          <a:avLst>
            <a:gd name="adj1" fmla="val 5400000"/>
            <a:gd name="adj2" fmla="val 1080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a-DK" sz="1900" b="1" kern="1200"/>
            <a:t>Arbejdsmiljø og</a:t>
          </a:r>
          <a:br>
            <a:rPr lang="da-DK" sz="1900" b="1" kern="1200"/>
          </a:br>
          <a:r>
            <a:rPr lang="da-DK" sz="1900" b="1" kern="1200"/>
            <a:t>arbejds-tilrettelæggelse</a:t>
          </a:r>
        </a:p>
      </dsp:txBody>
      <dsp:txXfrm>
        <a:off x="2295936" y="3077797"/>
        <a:ext cx="1791096" cy="1444433"/>
      </dsp:txXfrm>
    </dsp:sp>
    <dsp:sp modelId="{D09EEE1A-D66B-4267-855E-8CB21D494414}">
      <dsp:nvSpPr>
        <dsp:cNvPr id="0" name=""/>
        <dsp:cNvSpPr/>
      </dsp:nvSpPr>
      <dsp:spPr>
        <a:xfrm>
          <a:off x="1744868" y="565794"/>
          <a:ext cx="4853294" cy="4853294"/>
        </a:xfrm>
        <a:prstGeom prst="pie">
          <a:avLst>
            <a:gd name="adj1" fmla="val 10800000"/>
            <a:gd name="adj2" fmla="val 1620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b="1" kern="1200"/>
            <a:t>Uddannelse og kompetence-udvikling</a:t>
          </a:r>
        </a:p>
      </dsp:txBody>
      <dsp:txXfrm>
        <a:off x="2293752" y="1461343"/>
        <a:ext cx="1791096" cy="1444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A59F8-EF08-4945-8505-B1EDF13066C6}">
      <dsp:nvSpPr>
        <dsp:cNvPr id="0" name=""/>
        <dsp:cNvSpPr/>
      </dsp:nvSpPr>
      <dsp:spPr>
        <a:xfrm>
          <a:off x="1747502" y="1056351"/>
          <a:ext cx="4853294" cy="4853294"/>
        </a:xfrm>
        <a:prstGeom prst="pie">
          <a:avLst>
            <a:gd name="adj1" fmla="val 16200000"/>
            <a:gd name="adj2" fmla="val 0"/>
          </a:avLst>
        </a:prstGeom>
        <a:noFill/>
        <a:ln w="12700" cap="flat" cmpd="sng" algn="ctr">
          <a:solidFill>
            <a:schemeClr val="tx2">
              <a:alpha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da-DK" sz="2000" b="1" kern="1200"/>
        </a:p>
      </dsp:txBody>
      <dsp:txXfrm>
        <a:off x="4229616" y="1954211"/>
        <a:ext cx="1791096" cy="1444433"/>
      </dsp:txXfrm>
    </dsp:sp>
    <dsp:sp modelId="{36F61604-151F-4B45-A518-939D7E5254A3}">
      <dsp:nvSpPr>
        <dsp:cNvPr id="0" name=""/>
        <dsp:cNvSpPr/>
      </dsp:nvSpPr>
      <dsp:spPr>
        <a:xfrm>
          <a:off x="1747052" y="1051852"/>
          <a:ext cx="4853294" cy="4853294"/>
        </a:xfrm>
        <a:prstGeom prst="pie">
          <a:avLst>
            <a:gd name="adj1" fmla="val 0"/>
            <a:gd name="adj2" fmla="val 5400000"/>
          </a:avLst>
        </a:prstGeom>
        <a:noFill/>
        <a:ln w="12700" cap="flat" cmpd="sng" algn="ctr">
          <a:solidFill>
            <a:schemeClr val="tx2">
              <a:alpha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da-DK" sz="1900" b="1" kern="1200">
            <a:solidFill>
              <a:schemeClr val="tx1"/>
            </a:solidFill>
          </a:endParaRPr>
        </a:p>
      </dsp:txBody>
      <dsp:txXfrm>
        <a:off x="4260365" y="3565165"/>
        <a:ext cx="1791096" cy="1444433"/>
      </dsp:txXfrm>
    </dsp:sp>
    <dsp:sp modelId="{BCE1ECCA-C6E5-4279-A5AF-0D8E8C14B627}">
      <dsp:nvSpPr>
        <dsp:cNvPr id="0" name=""/>
        <dsp:cNvSpPr/>
      </dsp:nvSpPr>
      <dsp:spPr>
        <a:xfrm>
          <a:off x="1747052" y="1051852"/>
          <a:ext cx="4853294" cy="4853294"/>
        </a:xfrm>
        <a:prstGeom prst="pie">
          <a:avLst>
            <a:gd name="adj1" fmla="val 5400000"/>
            <a:gd name="adj2" fmla="val 10800000"/>
          </a:avLst>
        </a:prstGeom>
        <a:noFill/>
        <a:ln w="12700" cap="flat" cmpd="sng" algn="ctr">
          <a:solidFill>
            <a:schemeClr val="tx2">
              <a:alpha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da-DK" sz="1900" b="1" kern="1200"/>
        </a:p>
      </dsp:txBody>
      <dsp:txXfrm>
        <a:off x="2295936" y="3565165"/>
        <a:ext cx="1791096" cy="1444433"/>
      </dsp:txXfrm>
    </dsp:sp>
    <dsp:sp modelId="{D09EEE1A-D66B-4267-855E-8CB21D494414}">
      <dsp:nvSpPr>
        <dsp:cNvPr id="0" name=""/>
        <dsp:cNvSpPr/>
      </dsp:nvSpPr>
      <dsp:spPr>
        <a:xfrm>
          <a:off x="1331949" y="564532"/>
          <a:ext cx="4853294" cy="4853294"/>
        </a:xfrm>
        <a:prstGeom prst="pie">
          <a:avLst>
            <a:gd name="adj1" fmla="val 10800000"/>
            <a:gd name="adj2" fmla="val 16200000"/>
          </a:avLst>
        </a:prstGeom>
        <a:solidFill>
          <a:schemeClr val="accent2"/>
        </a:solidFill>
        <a:ln w="317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b="1" kern="1200"/>
            <a:t>Uddannelse og kompetence-udvikling</a:t>
          </a:r>
        </a:p>
      </dsp:txBody>
      <dsp:txXfrm>
        <a:off x="1880834" y="1460081"/>
        <a:ext cx="1791096" cy="1444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A59F8-EF08-4945-8505-B1EDF13066C6}">
      <dsp:nvSpPr>
        <dsp:cNvPr id="0" name=""/>
        <dsp:cNvSpPr/>
      </dsp:nvSpPr>
      <dsp:spPr>
        <a:xfrm>
          <a:off x="2122856" y="216295"/>
          <a:ext cx="4853294" cy="4853294"/>
        </a:xfrm>
        <a:prstGeom prst="pie">
          <a:avLst>
            <a:gd name="adj1" fmla="val 16200000"/>
            <a:gd name="adj2" fmla="val 0"/>
          </a:avLst>
        </a:prstGeom>
        <a:solidFill>
          <a:schemeClr val="accent1"/>
        </a:solidFill>
        <a:ln w="412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b="1" kern="1200"/>
            <a:t>Ledelse</a:t>
          </a:r>
        </a:p>
      </dsp:txBody>
      <dsp:txXfrm>
        <a:off x="4604970" y="1114154"/>
        <a:ext cx="1791096" cy="1444433"/>
      </dsp:txXfrm>
    </dsp:sp>
    <dsp:sp modelId="{36F61604-151F-4B45-A518-939D7E5254A3}">
      <dsp:nvSpPr>
        <dsp:cNvPr id="0" name=""/>
        <dsp:cNvSpPr/>
      </dsp:nvSpPr>
      <dsp:spPr>
        <a:xfrm>
          <a:off x="1747052" y="564484"/>
          <a:ext cx="4853294" cy="4853294"/>
        </a:xfrm>
        <a:prstGeom prst="pie">
          <a:avLst>
            <a:gd name="adj1" fmla="val 0"/>
            <a:gd name="adj2" fmla="val 5400000"/>
          </a:avLst>
        </a:prstGeom>
        <a:noFill/>
        <a:ln w="12700" cap="flat" cmpd="sng" algn="ctr">
          <a:solidFill>
            <a:schemeClr val="tx2">
              <a:alpha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da-DK" sz="1900" b="1" kern="1200">
            <a:solidFill>
              <a:schemeClr val="tx1"/>
            </a:solidFill>
          </a:endParaRPr>
        </a:p>
      </dsp:txBody>
      <dsp:txXfrm>
        <a:off x="4260365" y="3077797"/>
        <a:ext cx="1791096" cy="1444433"/>
      </dsp:txXfrm>
    </dsp:sp>
    <dsp:sp modelId="{BCE1ECCA-C6E5-4279-A5AF-0D8E8C14B627}">
      <dsp:nvSpPr>
        <dsp:cNvPr id="0" name=""/>
        <dsp:cNvSpPr/>
      </dsp:nvSpPr>
      <dsp:spPr>
        <a:xfrm>
          <a:off x="1747052" y="564484"/>
          <a:ext cx="4853294" cy="4853294"/>
        </a:xfrm>
        <a:prstGeom prst="pie">
          <a:avLst>
            <a:gd name="adj1" fmla="val 5400000"/>
            <a:gd name="adj2" fmla="val 10800000"/>
          </a:avLst>
        </a:prstGeom>
        <a:noFill/>
        <a:ln w="12700" cap="flat" cmpd="sng" algn="ctr">
          <a:solidFill>
            <a:schemeClr val="tx2">
              <a:alpha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da-DK" sz="1900" b="1" kern="1200"/>
        </a:p>
      </dsp:txBody>
      <dsp:txXfrm>
        <a:off x="2295936" y="3077797"/>
        <a:ext cx="1791096" cy="1444433"/>
      </dsp:txXfrm>
    </dsp:sp>
    <dsp:sp modelId="{D09EEE1A-D66B-4267-855E-8CB21D494414}">
      <dsp:nvSpPr>
        <dsp:cNvPr id="0" name=""/>
        <dsp:cNvSpPr/>
      </dsp:nvSpPr>
      <dsp:spPr>
        <a:xfrm>
          <a:off x="1743218" y="562494"/>
          <a:ext cx="4853294" cy="4853294"/>
        </a:xfrm>
        <a:prstGeom prst="pie">
          <a:avLst>
            <a:gd name="adj1" fmla="val 10800000"/>
            <a:gd name="adj2" fmla="val 16200000"/>
          </a:avLst>
        </a:prstGeom>
        <a:noFill/>
        <a:ln w="12700" cap="flat" cmpd="sng" algn="ctr">
          <a:solidFill>
            <a:schemeClr val="lt1">
              <a:hueOff val="0"/>
              <a:satOff val="0"/>
              <a:lumOff val="0"/>
              <a:alpha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da-DK" sz="2000" b="1" kern="1200"/>
        </a:p>
      </dsp:txBody>
      <dsp:txXfrm>
        <a:off x="2292102" y="1458043"/>
        <a:ext cx="1791096" cy="14444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A59F8-EF08-4945-8505-B1EDF13066C6}">
      <dsp:nvSpPr>
        <dsp:cNvPr id="0" name=""/>
        <dsp:cNvSpPr/>
      </dsp:nvSpPr>
      <dsp:spPr>
        <a:xfrm>
          <a:off x="1747502" y="568984"/>
          <a:ext cx="4853294" cy="4853294"/>
        </a:xfrm>
        <a:prstGeom prst="pie">
          <a:avLst>
            <a:gd name="adj1" fmla="val 16200000"/>
            <a:gd name="adj2" fmla="val 0"/>
          </a:avLst>
        </a:prstGeom>
        <a:noFill/>
        <a:ln w="12700" cap="flat" cmpd="sng" algn="ctr">
          <a:solidFill>
            <a:schemeClr val="tx2">
              <a:alpha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da-DK" sz="2000" b="1" kern="1200"/>
        </a:p>
      </dsp:txBody>
      <dsp:txXfrm>
        <a:off x="4229616" y="1466843"/>
        <a:ext cx="1791096" cy="1444433"/>
      </dsp:txXfrm>
    </dsp:sp>
    <dsp:sp modelId="{36F61604-151F-4B45-A518-939D7E5254A3}">
      <dsp:nvSpPr>
        <dsp:cNvPr id="0" name=""/>
        <dsp:cNvSpPr/>
      </dsp:nvSpPr>
      <dsp:spPr>
        <a:xfrm>
          <a:off x="2109981" y="890043"/>
          <a:ext cx="4853294" cy="4853294"/>
        </a:xfrm>
        <a:prstGeom prst="pie">
          <a:avLst>
            <a:gd name="adj1" fmla="val 0"/>
            <a:gd name="adj2" fmla="val 5400000"/>
          </a:avLst>
        </a:prstGeom>
        <a:solidFill>
          <a:schemeClr val="accent4"/>
        </a:solidFill>
        <a:ln w="3492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da-DK" sz="1900" b="1" kern="1200">
            <a:solidFill>
              <a:schemeClr val="tx1"/>
            </a:solidFill>
          </a:endParaRPr>
        </a:p>
        <a:p>
          <a:pPr marL="0" lvl="0" indent="0" algn="ctr" defTabSz="844550">
            <a:lnSpc>
              <a:spcPct val="90000"/>
            </a:lnSpc>
            <a:spcBef>
              <a:spcPct val="0"/>
            </a:spcBef>
            <a:spcAft>
              <a:spcPct val="35000"/>
            </a:spcAft>
            <a:buNone/>
          </a:pPr>
          <a:r>
            <a:rPr lang="da-DK" sz="1900" b="1" kern="1200">
              <a:solidFill>
                <a:schemeClr val="tx1"/>
              </a:solidFill>
            </a:rPr>
            <a:t>Rekruttering og onboarding</a:t>
          </a:r>
        </a:p>
      </dsp:txBody>
      <dsp:txXfrm>
        <a:off x="4623295" y="3403356"/>
        <a:ext cx="1791096" cy="1444433"/>
      </dsp:txXfrm>
    </dsp:sp>
    <dsp:sp modelId="{BCE1ECCA-C6E5-4279-A5AF-0D8E8C14B627}">
      <dsp:nvSpPr>
        <dsp:cNvPr id="0" name=""/>
        <dsp:cNvSpPr/>
      </dsp:nvSpPr>
      <dsp:spPr>
        <a:xfrm>
          <a:off x="1747052" y="564484"/>
          <a:ext cx="4853294" cy="4853294"/>
        </a:xfrm>
        <a:prstGeom prst="pie">
          <a:avLst>
            <a:gd name="adj1" fmla="val 5400000"/>
            <a:gd name="adj2" fmla="val 10800000"/>
          </a:avLst>
        </a:prstGeom>
        <a:noFill/>
        <a:ln w="12700" cap="flat" cmpd="sng" algn="ctr">
          <a:solidFill>
            <a:schemeClr val="tx2">
              <a:alpha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da-DK" sz="1900" b="1" kern="1200"/>
        </a:p>
      </dsp:txBody>
      <dsp:txXfrm>
        <a:off x="2295936" y="3077797"/>
        <a:ext cx="1791096" cy="1444433"/>
      </dsp:txXfrm>
    </dsp:sp>
    <dsp:sp modelId="{D09EEE1A-D66B-4267-855E-8CB21D494414}">
      <dsp:nvSpPr>
        <dsp:cNvPr id="0" name=""/>
        <dsp:cNvSpPr/>
      </dsp:nvSpPr>
      <dsp:spPr>
        <a:xfrm>
          <a:off x="1743218" y="562494"/>
          <a:ext cx="4853294" cy="4853294"/>
        </a:xfrm>
        <a:prstGeom prst="pie">
          <a:avLst>
            <a:gd name="adj1" fmla="val 10800000"/>
            <a:gd name="adj2" fmla="val 16200000"/>
          </a:avLst>
        </a:prstGeom>
        <a:noFill/>
        <a:ln w="12700" cap="flat" cmpd="sng" algn="ctr">
          <a:solidFill>
            <a:schemeClr val="lt1">
              <a:hueOff val="0"/>
              <a:satOff val="0"/>
              <a:lumOff val="0"/>
              <a:alpha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da-DK" sz="2000" b="1" kern="1200"/>
        </a:p>
      </dsp:txBody>
      <dsp:txXfrm>
        <a:off x="2292102" y="1458043"/>
        <a:ext cx="1791096" cy="14444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A59F8-EF08-4945-8505-B1EDF13066C6}">
      <dsp:nvSpPr>
        <dsp:cNvPr id="0" name=""/>
        <dsp:cNvSpPr/>
      </dsp:nvSpPr>
      <dsp:spPr>
        <a:xfrm>
          <a:off x="1747502" y="568984"/>
          <a:ext cx="4853294" cy="4853294"/>
        </a:xfrm>
        <a:prstGeom prst="pie">
          <a:avLst>
            <a:gd name="adj1" fmla="val 16200000"/>
            <a:gd name="adj2" fmla="val 0"/>
          </a:avLst>
        </a:prstGeom>
        <a:noFill/>
        <a:ln w="12700" cap="flat" cmpd="sng" algn="ctr">
          <a:solidFill>
            <a:schemeClr val="tx2">
              <a:alpha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da-DK" sz="2000" b="1" kern="1200"/>
        </a:p>
      </dsp:txBody>
      <dsp:txXfrm>
        <a:off x="4229616" y="1466843"/>
        <a:ext cx="1791096" cy="1444433"/>
      </dsp:txXfrm>
    </dsp:sp>
    <dsp:sp modelId="{36F61604-151F-4B45-A518-939D7E5254A3}">
      <dsp:nvSpPr>
        <dsp:cNvPr id="0" name=""/>
        <dsp:cNvSpPr/>
      </dsp:nvSpPr>
      <dsp:spPr>
        <a:xfrm>
          <a:off x="1747052" y="564484"/>
          <a:ext cx="4853294" cy="4853294"/>
        </a:xfrm>
        <a:prstGeom prst="pie">
          <a:avLst>
            <a:gd name="adj1" fmla="val 0"/>
            <a:gd name="adj2" fmla="val 5400000"/>
          </a:avLst>
        </a:prstGeom>
        <a:noFill/>
        <a:ln w="12700" cap="flat" cmpd="sng" algn="ctr">
          <a:solidFill>
            <a:schemeClr val="tx2">
              <a:alpha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da-DK" sz="1900" b="1" kern="1200">
            <a:solidFill>
              <a:schemeClr val="tx1"/>
            </a:solidFill>
          </a:endParaRPr>
        </a:p>
      </dsp:txBody>
      <dsp:txXfrm>
        <a:off x="4260365" y="3077797"/>
        <a:ext cx="1791096" cy="1444433"/>
      </dsp:txXfrm>
    </dsp:sp>
    <dsp:sp modelId="{BCE1ECCA-C6E5-4279-A5AF-0D8E8C14B627}">
      <dsp:nvSpPr>
        <dsp:cNvPr id="0" name=""/>
        <dsp:cNvSpPr/>
      </dsp:nvSpPr>
      <dsp:spPr>
        <a:xfrm>
          <a:off x="1347286" y="989730"/>
          <a:ext cx="4853294" cy="4853294"/>
        </a:xfrm>
        <a:prstGeom prst="pie">
          <a:avLst>
            <a:gd name="adj1" fmla="val 5400000"/>
            <a:gd name="adj2" fmla="val 10800000"/>
          </a:avLst>
        </a:prstGeom>
        <a:solidFill>
          <a:schemeClr val="accent3"/>
        </a:solidFill>
        <a:ln w="381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a-DK" sz="1900" b="1" kern="1200"/>
            <a:t>Arbejdsmiljø og</a:t>
          </a:r>
          <a:br>
            <a:rPr lang="da-DK" sz="1900" b="1" kern="1200"/>
          </a:br>
          <a:r>
            <a:rPr lang="da-DK" sz="1900" b="1" kern="1200" err="1"/>
            <a:t>arbejds</a:t>
          </a:r>
          <a:r>
            <a:rPr lang="da-DK" sz="1900" b="1" kern="1200"/>
            <a:t>-tilrettelæggelse</a:t>
          </a:r>
        </a:p>
      </dsp:txBody>
      <dsp:txXfrm>
        <a:off x="1896170" y="3503043"/>
        <a:ext cx="1791096" cy="1444433"/>
      </dsp:txXfrm>
    </dsp:sp>
    <dsp:sp modelId="{D09EEE1A-D66B-4267-855E-8CB21D494414}">
      <dsp:nvSpPr>
        <dsp:cNvPr id="0" name=""/>
        <dsp:cNvSpPr/>
      </dsp:nvSpPr>
      <dsp:spPr>
        <a:xfrm>
          <a:off x="1743218" y="562494"/>
          <a:ext cx="4853294" cy="4853294"/>
        </a:xfrm>
        <a:prstGeom prst="pie">
          <a:avLst>
            <a:gd name="adj1" fmla="val 10800000"/>
            <a:gd name="adj2" fmla="val 16200000"/>
          </a:avLst>
        </a:prstGeom>
        <a:noFill/>
        <a:ln w="12700" cap="flat" cmpd="sng" algn="ctr">
          <a:solidFill>
            <a:schemeClr val="lt1">
              <a:hueOff val="0"/>
              <a:satOff val="0"/>
              <a:lumOff val="0"/>
              <a:alpha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da-DK" sz="2000" b="1" kern="1200"/>
        </a:p>
      </dsp:txBody>
      <dsp:txXfrm>
        <a:off x="2292102" y="1458043"/>
        <a:ext cx="1791096" cy="1444433"/>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2FEAD3-1BCA-4F77-8710-A29E17E51C02}"/>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73774BA-A0E3-4435-AE75-63D7F9970CF8}"/>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8C339CD-9002-4092-9DB6-666555FF467B}" type="datetimeFigureOut">
              <a:rPr lang="en-GB" smtClean="0"/>
              <a:t>27/03/2025</a:t>
            </a:fld>
            <a:endParaRPr lang="en-GB"/>
          </a:p>
        </p:txBody>
      </p:sp>
      <p:sp>
        <p:nvSpPr>
          <p:cNvPr id="4" name="Footer Placeholder 3">
            <a:extLst>
              <a:ext uri="{FF2B5EF4-FFF2-40B4-BE49-F238E27FC236}">
                <a16:creationId xmlns:a16="http://schemas.microsoft.com/office/drawing/2014/main" id="{3F3A2CD7-BDCD-4ACE-9AEF-260E40C6E09D}"/>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74E3085-A087-46D1-8BF9-CC958FADF80D}"/>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A322210-3A2C-451D-9C1F-B921C76029FC}" type="slidenum">
              <a:rPr lang="en-GB" smtClean="0"/>
              <a:t>‹nr.›</a:t>
            </a:fld>
            <a:endParaRPr lang="en-GB"/>
          </a:p>
        </p:txBody>
      </p:sp>
    </p:spTree>
    <p:extLst>
      <p:ext uri="{BB962C8B-B14F-4D97-AF65-F5344CB8AC3E}">
        <p14:creationId xmlns:p14="http://schemas.microsoft.com/office/powerpoint/2010/main" val="388571263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6"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D72A38B-F9FA-4036-A084-652409E98F08}" type="datetimeFigureOut">
              <a:rPr lang="da-DK" smtClean="0"/>
              <a:t>27-03-2025</a:t>
            </a:fld>
            <a:endParaRPr lang="da-DK"/>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err="1"/>
              <a:t>Click</a:t>
            </a:r>
            <a:r>
              <a:rPr lang="da-DK"/>
              <a:t> to </a:t>
            </a:r>
            <a:r>
              <a:rPr lang="da-DK" err="1"/>
              <a:t>edit</a:t>
            </a:r>
            <a:r>
              <a:rPr lang="da-DK"/>
              <a: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9436F85-577F-4A92-A47F-D540A2BCC821}" type="slidenum">
              <a:rPr lang="da-DK" smtClean="0"/>
              <a:t>‹nr.›</a:t>
            </a:fld>
            <a:endParaRPr lang="da-DK"/>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6"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9436F85-577F-4A92-A47F-D540A2BCC821}" type="slidenum">
              <a:rPr lang="da-DK" smtClean="0"/>
              <a:t>6</a:t>
            </a:fld>
            <a:endParaRPr lang="da-DK"/>
          </a:p>
        </p:txBody>
      </p:sp>
    </p:spTree>
    <p:extLst>
      <p:ext uri="{BB962C8B-B14F-4D97-AF65-F5344CB8AC3E}">
        <p14:creationId xmlns:p14="http://schemas.microsoft.com/office/powerpoint/2010/main" val="2013577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 blå">
    <p:bg>
      <p:bgRef idx="1001">
        <a:schemeClr val="bg2"/>
      </p:bgRef>
    </p:bg>
    <p:spTree>
      <p:nvGrpSpPr>
        <p:cNvPr id="1" name=""/>
        <p:cNvGrpSpPr/>
        <p:nvPr/>
      </p:nvGrpSpPr>
      <p:grpSpPr>
        <a:xfrm>
          <a:off x="0" y="0"/>
          <a:ext cx="0" cy="0"/>
          <a:chOff x="0" y="0"/>
          <a:chExt cx="0" cy="0"/>
        </a:xfrm>
      </p:grpSpPr>
      <p:sp>
        <p:nvSpPr>
          <p:cNvPr id="11" name="Titel">
            <a:extLst>
              <a:ext uri="{FF2B5EF4-FFF2-40B4-BE49-F238E27FC236}">
                <a16:creationId xmlns:a16="http://schemas.microsoft.com/office/drawing/2014/main" id="{D5A5136C-1F91-480F-BDAA-33AF780E003A}"/>
              </a:ext>
            </a:extLst>
          </p:cNvPr>
          <p:cNvSpPr>
            <a:spLocks noGrp="1"/>
          </p:cNvSpPr>
          <p:nvPr>
            <p:ph type="ctrTitle" hasCustomPrompt="1"/>
          </p:nvPr>
        </p:nvSpPr>
        <p:spPr>
          <a:xfrm>
            <a:off x="725488" y="2220298"/>
            <a:ext cx="10741025" cy="1931987"/>
          </a:xfrm>
          <a:prstGeom prst="rect">
            <a:avLst/>
          </a:prstGeom>
        </p:spPr>
        <p:txBody>
          <a:bodyPr anchor="ctr" anchorCtr="0"/>
          <a:lstStyle>
            <a:lvl1pPr algn="ctr">
              <a:lnSpc>
                <a:spcPct val="80000"/>
              </a:lnSpc>
              <a:defRPr sz="7984" b="0" spc="0" baseline="0">
                <a:solidFill>
                  <a:schemeClr val="tx2"/>
                </a:solidFill>
                <a:latin typeface="+mj-lt"/>
                <a:ea typeface="Source Sans Pro Black" panose="020B0803030403020204" pitchFamily="34" charset="0"/>
              </a:defRPr>
            </a:lvl1pPr>
          </a:lstStyle>
          <a:p>
            <a:r>
              <a:rPr lang="da-DK"/>
              <a:t>Klik for at tilføje titel</a:t>
            </a:r>
          </a:p>
        </p:txBody>
      </p:sp>
      <p:sp>
        <p:nvSpPr>
          <p:cNvPr id="6" name="Undertitel">
            <a:extLst>
              <a:ext uri="{FF2B5EF4-FFF2-40B4-BE49-F238E27FC236}">
                <a16:creationId xmlns:a16="http://schemas.microsoft.com/office/drawing/2014/main" id="{0409DFBE-E517-4F9C-8F5E-B01C1FCE06F6}"/>
              </a:ext>
            </a:extLst>
          </p:cNvPr>
          <p:cNvSpPr>
            <a:spLocks noGrp="1"/>
          </p:cNvSpPr>
          <p:nvPr>
            <p:ph type="body" sz="quarter" idx="10" hasCustomPrompt="1"/>
          </p:nvPr>
        </p:nvSpPr>
        <p:spPr>
          <a:xfrm>
            <a:off x="725496" y="4396740"/>
            <a:ext cx="10741024" cy="997584"/>
          </a:xfrm>
          <a:prstGeom prst="rect">
            <a:avLst/>
          </a:prstGeom>
        </p:spPr>
        <p:txBody>
          <a:bodyPr/>
          <a:lstStyle>
            <a:lvl1pPr marL="0" indent="0" algn="ctr">
              <a:spcBef>
                <a:spcPts val="1796"/>
              </a:spcBef>
              <a:buFontTx/>
              <a:buNone/>
              <a:defRPr sz="2396" baseline="0">
                <a:solidFill>
                  <a:schemeClr val="accent2"/>
                </a:solidFill>
                <a:latin typeface="+mn-lt"/>
                <a:ea typeface="Source Sans Pro Light" panose="020B0403030403020204" pitchFamily="34" charset="0"/>
              </a:defRPr>
            </a:lvl1pPr>
          </a:lstStyle>
          <a:p>
            <a:pPr lvl="0"/>
            <a:r>
              <a:rPr lang="da-DK"/>
              <a:t>Klik for at tilføje undertitel</a:t>
            </a:r>
          </a:p>
        </p:txBody>
      </p:sp>
      <p:pic>
        <p:nvPicPr>
          <p:cNvPr id="2067134292" name="Logo hvid" descr="{&quot;templafy&quot;:{&quot;id&quot;:&quot;b7f1ef7e-2832-4b45-bf4c-c0a01b1c900c&quot;}}"/>
          <p:cNvPicPr>
            <a:picLocks noChangeAspect="1"/>
          </p:cNvPicPr>
          <p:nvPr/>
        </p:nvPicPr>
        <p:blipFill>
          <a:blip r:embed="rId2"/>
          <a:stretch>
            <a:fillRect/>
          </a:stretch>
        </p:blipFill>
        <p:spPr>
          <a:xfrm>
            <a:off x="0" y="0"/>
            <a:ext cx="7041892" cy="1080000"/>
          </a:xfrm>
          <a:prstGeom prst="rect">
            <a:avLst/>
          </a:prstGeom>
        </p:spPr>
      </p:pic>
    </p:spTree>
    <p:extLst>
      <p:ext uri="{BB962C8B-B14F-4D97-AF65-F5344CB8AC3E}">
        <p14:creationId xmlns:p14="http://schemas.microsoft.com/office/powerpoint/2010/main" val="119960360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slutning - blå">
    <p:bg>
      <p:bgRef idx="1001">
        <a:schemeClr val="bg2"/>
      </p:bgRef>
    </p:bg>
    <p:spTree>
      <p:nvGrpSpPr>
        <p:cNvPr id="1" name=""/>
        <p:cNvGrpSpPr/>
        <p:nvPr/>
      </p:nvGrpSpPr>
      <p:grpSpPr>
        <a:xfrm>
          <a:off x="0" y="0"/>
          <a:ext cx="0" cy="0"/>
          <a:chOff x="0" y="0"/>
          <a:chExt cx="0" cy="0"/>
        </a:xfrm>
      </p:grpSpPr>
      <p:sp>
        <p:nvSpPr>
          <p:cNvPr id="16" name="Virksomhed brugerprofil" descr="{&quot;templafy&quot;:{&quot;id&quot;:&quot;8e8158dc-387b-4b21-9b73-eb02556180af&quot;}}" hidden="1" title="UserProfile.DepartmentFreeText">
            <a:extLst>
              <a:ext uri="{FF2B5EF4-FFF2-40B4-BE49-F238E27FC236}">
                <a16:creationId xmlns:a16="http://schemas.microsoft.com/office/drawing/2014/main" id="{704BA5EE-BE30-49E9-9356-3360F7F8527A}"/>
              </a:ext>
            </a:extLst>
          </p:cNvPr>
          <p:cNvSpPr/>
          <p:nvPr userDrawn="1"/>
        </p:nvSpPr>
        <p:spPr>
          <a:xfrm>
            <a:off x="1170168" y="6577200"/>
            <a:ext cx="106596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da-DK" sz="1592" baseline="0">
                <a:solidFill>
                  <a:schemeClr val="tx1"/>
                </a:solidFill>
                <a:latin typeface="+mn-lt"/>
                <a:ea typeface="Source Sans Pro" panose="020B0503030403020204" pitchFamily="34" charset="0"/>
              </a:rPr>
              <a:t>Region Nordjylland</a:t>
            </a:r>
          </a:p>
        </p:txBody>
      </p:sp>
      <p:sp>
        <p:nvSpPr>
          <p:cNvPr id="18" name="Telefon brugerprofil" descr="{&quot;templafy&quot;:{&quot;id&quot;:&quot;3786b01a-c8c4-46b8-9d9f-2abfebbf9905&quot;}}" title="UserProfile.Clinic">
            <a:extLst>
              <a:ext uri="{FF2B5EF4-FFF2-40B4-BE49-F238E27FC236}">
                <a16:creationId xmlns:a16="http://schemas.microsoft.com/office/drawing/2014/main" id="{48DE0D57-861E-4658-B1C8-DC18695A3ED8}"/>
              </a:ext>
            </a:extLst>
          </p:cNvPr>
          <p:cNvSpPr/>
          <p:nvPr userDrawn="1"/>
        </p:nvSpPr>
        <p:spPr>
          <a:xfrm>
            <a:off x="1170168" y="6316947"/>
            <a:ext cx="106596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da-DK" sz="1592" baseline="0">
                <a:solidFill>
                  <a:schemeClr val="tx1"/>
                </a:solidFill>
                <a:latin typeface="+mn-lt"/>
                <a:ea typeface="Source Sans Pro" panose="020B0503030403020204" pitchFamily="34" charset="0"/>
              </a:rPr>
              <a:t>23 99 70 52</a:t>
            </a:r>
          </a:p>
        </p:txBody>
      </p:sp>
      <p:sp>
        <p:nvSpPr>
          <p:cNvPr id="19" name="Email brugerprofil" descr="{&quot;templafy&quot;:{&quot;id&quot;:&quot;63d0d342-43a0-4e9c-8ff8-d0549cd4a649&quot;}}" title="UserProfile.Clinic">
            <a:extLst>
              <a:ext uri="{FF2B5EF4-FFF2-40B4-BE49-F238E27FC236}">
                <a16:creationId xmlns:a16="http://schemas.microsoft.com/office/drawing/2014/main" id="{2E6E991F-2E29-471B-A0A8-92F9C825C1DF}"/>
              </a:ext>
            </a:extLst>
          </p:cNvPr>
          <p:cNvSpPr/>
          <p:nvPr userDrawn="1"/>
        </p:nvSpPr>
        <p:spPr>
          <a:xfrm>
            <a:off x="1170168" y="6068547"/>
            <a:ext cx="106596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da-DK" sz="1592" baseline="0">
                <a:solidFill>
                  <a:schemeClr val="tx1"/>
                </a:solidFill>
                <a:latin typeface="+mn-lt"/>
                <a:ea typeface="Source Sans Pro" panose="020B0503030403020204" pitchFamily="34" charset="0"/>
              </a:rPr>
              <a:t>mette.holm@rn.dk</a:t>
            </a:r>
          </a:p>
        </p:txBody>
      </p:sp>
      <p:sp>
        <p:nvSpPr>
          <p:cNvPr id="4" name="Kontor brugerprofil" descr="{&quot;templafy&quot;:{&quot;id&quot;:&quot;934572d9-a2b8-4bc7-9339-1153c3c83968&quot;}}" title="UserProfile.DepartmentFreeText">
            <a:extLst>
              <a:ext uri="{FF2B5EF4-FFF2-40B4-BE49-F238E27FC236}">
                <a16:creationId xmlns:a16="http://schemas.microsoft.com/office/drawing/2014/main" id="{6444502C-0DD6-6271-BE19-8AD1CA578F29}"/>
              </a:ext>
            </a:extLst>
          </p:cNvPr>
          <p:cNvSpPr/>
          <p:nvPr userDrawn="1"/>
        </p:nvSpPr>
        <p:spPr>
          <a:xfrm>
            <a:off x="1170000" y="5802147"/>
            <a:ext cx="1066018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da-DK" sz="1596">
              <a:solidFill>
                <a:schemeClr val="tx1"/>
              </a:solidFill>
            </a:endParaRPr>
          </a:p>
        </p:txBody>
      </p:sp>
      <p:sp>
        <p:nvSpPr>
          <p:cNvPr id="15" name="Afdeling brugerprofil" descr="{&quot;templafy&quot;:{&quot;id&quot;:&quot;737de19f-e633-4b57-ad47-5106a435a3ac&quot;}}" title="UserProfile.Email">
            <a:extLst>
              <a:ext uri="{FF2B5EF4-FFF2-40B4-BE49-F238E27FC236}">
                <a16:creationId xmlns:a16="http://schemas.microsoft.com/office/drawing/2014/main" id="{8B83C5A3-3780-44D2-89AA-101C14C43BE8}"/>
              </a:ext>
            </a:extLst>
          </p:cNvPr>
          <p:cNvSpPr/>
          <p:nvPr userDrawn="1"/>
        </p:nvSpPr>
        <p:spPr>
          <a:xfrm>
            <a:off x="1169588" y="5535747"/>
            <a:ext cx="1066018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da-DK" sz="1592" baseline="0">
                <a:solidFill>
                  <a:schemeClr val="tx1"/>
                </a:solidFill>
                <a:latin typeface="Source Sans Pro" panose="020B0503030403020204" pitchFamily="34" charset="0"/>
                <a:ea typeface="Source Sans Pro" panose="020B0503030403020204" pitchFamily="34" charset="0"/>
              </a:rPr>
              <a:t>Kommunikation</a:t>
            </a:r>
          </a:p>
        </p:txBody>
      </p:sp>
      <p:sp>
        <p:nvSpPr>
          <p:cNvPr id="21" name="Navn brugerprofil" descr="{&quot;templafy&quot;:{&quot;id&quot;:&quot;ef26320b-13c8-4fee-a54e-68b2e2c063be&quot;}}" title="UserProfile.Name">
            <a:extLst>
              <a:ext uri="{FF2B5EF4-FFF2-40B4-BE49-F238E27FC236}">
                <a16:creationId xmlns:a16="http://schemas.microsoft.com/office/drawing/2014/main" id="{3A45D34C-9645-4503-BE26-9FFBFCACFD06}"/>
              </a:ext>
            </a:extLst>
          </p:cNvPr>
          <p:cNvSpPr/>
          <p:nvPr userDrawn="1"/>
        </p:nvSpPr>
        <p:spPr>
          <a:xfrm>
            <a:off x="1169588" y="5233419"/>
            <a:ext cx="1066018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r"/>
            <a:r>
              <a:rPr lang="da-DK" sz="1792" b="1" cap="none" spc="0" baseline="0">
                <a:solidFill>
                  <a:schemeClr val="tx1"/>
                </a:solidFill>
                <a:latin typeface="+mn-lt"/>
                <a:ea typeface="Source Sans Pro" panose="020B0503030403020204" pitchFamily="34" charset="0"/>
              </a:rPr>
              <a:t>Mette Holm Jensen</a:t>
            </a:r>
          </a:p>
        </p:txBody>
      </p:sp>
      <p:sp>
        <p:nvSpPr>
          <p:cNvPr id="22" name="Titel brugerprofil" descr="{&quot;templafy&quot;:{&quot;id&quot;:&quot;4b0c5338-b4ed-423b-98cd-c7ca72ef9f0d&quot;}}" title="UserProfile.Title">
            <a:extLst>
              <a:ext uri="{FF2B5EF4-FFF2-40B4-BE49-F238E27FC236}">
                <a16:creationId xmlns:a16="http://schemas.microsoft.com/office/drawing/2014/main" id="{AF8EF1D0-EBC1-47A6-B178-0DA9220FECAC}"/>
              </a:ext>
            </a:extLst>
          </p:cNvPr>
          <p:cNvSpPr/>
          <p:nvPr userDrawn="1"/>
        </p:nvSpPr>
        <p:spPr>
          <a:xfrm>
            <a:off x="1169588" y="4967019"/>
            <a:ext cx="1066018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da-DK" sz="1592" baseline="0">
                <a:solidFill>
                  <a:schemeClr val="tx1"/>
                </a:solidFill>
                <a:latin typeface="+mn-lt"/>
                <a:ea typeface="Source Sans Pro" panose="020B0503030403020204" pitchFamily="34" charset="0"/>
              </a:rPr>
              <a:t>Kommunikationsrådgiver</a:t>
            </a:r>
          </a:p>
        </p:txBody>
      </p:sp>
      <p:sp>
        <p:nvSpPr>
          <p:cNvPr id="12" name="Tak for i dag Translations" descr="{&quot;templafy&quot;:{&quot;id&quot;:&quot;744cd773-61ee-42ad-b82a-b22a92ced658&quot;}}" hidden="1" title="Translations.Takforidag">
            <a:extLst>
              <a:ext uri="{FF2B5EF4-FFF2-40B4-BE49-F238E27FC236}">
                <a16:creationId xmlns:a16="http://schemas.microsoft.com/office/drawing/2014/main" id="{8CBD74E0-6305-475D-BCD0-58CD5735ED64}"/>
              </a:ext>
            </a:extLst>
          </p:cNvPr>
          <p:cNvSpPr/>
          <p:nvPr userDrawn="1"/>
        </p:nvSpPr>
        <p:spPr>
          <a:xfrm>
            <a:off x="2100263" y="2312989"/>
            <a:ext cx="7991476" cy="1116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lnSpc>
                <a:spcPct val="100000"/>
              </a:lnSpc>
            </a:pPr>
            <a:r>
              <a:rPr lang="da-DK" sz="6572" b="1" cap="none" spc="0" baseline="0">
                <a:solidFill>
                  <a:schemeClr val="tx1"/>
                </a:solidFill>
                <a:latin typeface="+mn-lt"/>
                <a:ea typeface="Source Sans Pro" panose="020B0503030403020204" pitchFamily="34" charset="0"/>
              </a:rPr>
              <a:t>Tak for i dag</a:t>
            </a:r>
          </a:p>
        </p:txBody>
      </p:sp>
      <p:pic>
        <p:nvPicPr>
          <p:cNvPr id="190881451" name="Logo hvid" descr="{&quot;templafy&quot;:{&quot;id&quot;:&quot;f59ced91-213f-4f8e-a151-50a4121f2a65&quot;}}"/>
          <p:cNvPicPr>
            <a:picLocks noChangeAspect="1"/>
          </p:cNvPicPr>
          <p:nvPr/>
        </p:nvPicPr>
        <p:blipFill>
          <a:blip r:embed="rId2"/>
          <a:stretch>
            <a:fillRect/>
          </a:stretch>
        </p:blipFill>
        <p:spPr>
          <a:xfrm>
            <a:off x="0" y="0"/>
            <a:ext cx="7041892" cy="1080000"/>
          </a:xfrm>
          <a:prstGeom prst="rect">
            <a:avLst/>
          </a:prstGeom>
        </p:spPr>
      </p:pic>
      <p:sp>
        <p:nvSpPr>
          <p:cNvPr id="2" name="Titel">
            <a:extLst>
              <a:ext uri="{FF2B5EF4-FFF2-40B4-BE49-F238E27FC236}">
                <a16:creationId xmlns:a16="http://schemas.microsoft.com/office/drawing/2014/main" id="{88B2A03F-BBC0-69A9-F6D3-3807BEF49292}"/>
              </a:ext>
            </a:extLst>
          </p:cNvPr>
          <p:cNvSpPr>
            <a:spLocks noGrp="1"/>
          </p:cNvSpPr>
          <p:nvPr>
            <p:ph type="ctrTitle" hasCustomPrompt="1"/>
          </p:nvPr>
        </p:nvSpPr>
        <p:spPr>
          <a:xfrm>
            <a:off x="725488" y="2264837"/>
            <a:ext cx="10741025" cy="1931987"/>
          </a:xfrm>
          <a:prstGeom prst="rect">
            <a:avLst/>
          </a:prstGeom>
        </p:spPr>
        <p:txBody>
          <a:bodyPr anchor="ctr" anchorCtr="0"/>
          <a:lstStyle>
            <a:lvl1pPr algn="ctr">
              <a:lnSpc>
                <a:spcPct val="80000"/>
              </a:lnSpc>
              <a:defRPr sz="6586" b="0" spc="0" baseline="0">
                <a:solidFill>
                  <a:schemeClr val="tx2"/>
                </a:solidFill>
                <a:latin typeface="+mj-lt"/>
                <a:ea typeface="Source Sans Pro Black" panose="020B0803030403020204" pitchFamily="34" charset="0"/>
              </a:defRPr>
            </a:lvl1pPr>
          </a:lstStyle>
          <a:p>
            <a:r>
              <a:rPr lang="da-DK"/>
              <a:t>Klik for at tilføje titel</a:t>
            </a:r>
          </a:p>
        </p:txBody>
      </p:sp>
    </p:spTree>
    <p:extLst>
      <p:ext uri="{BB962C8B-B14F-4D97-AF65-F5344CB8AC3E}">
        <p14:creationId xmlns:p14="http://schemas.microsoft.com/office/powerpoint/2010/main" val="3049637818"/>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rside ">
    <p:bg>
      <p:bgRef idx="1001">
        <a:schemeClr val="bg1"/>
      </p:bgRef>
    </p:bg>
    <p:spTree>
      <p:nvGrpSpPr>
        <p:cNvPr id="1" name=""/>
        <p:cNvGrpSpPr/>
        <p:nvPr/>
      </p:nvGrpSpPr>
      <p:grpSpPr>
        <a:xfrm>
          <a:off x="0" y="0"/>
          <a:ext cx="0" cy="0"/>
          <a:chOff x="0" y="0"/>
          <a:chExt cx="0" cy="0"/>
        </a:xfrm>
      </p:grpSpPr>
      <p:sp>
        <p:nvSpPr>
          <p:cNvPr id="3" name="Titel">
            <a:extLst>
              <a:ext uri="{FF2B5EF4-FFF2-40B4-BE49-F238E27FC236}">
                <a16:creationId xmlns:a16="http://schemas.microsoft.com/office/drawing/2014/main" id="{F0465DA1-2189-3A3C-D30F-334C2BE3B89D}"/>
              </a:ext>
            </a:extLst>
          </p:cNvPr>
          <p:cNvSpPr>
            <a:spLocks noGrp="1"/>
          </p:cNvSpPr>
          <p:nvPr>
            <p:ph type="ctrTitle" hasCustomPrompt="1"/>
          </p:nvPr>
        </p:nvSpPr>
        <p:spPr>
          <a:xfrm>
            <a:off x="725488" y="2220298"/>
            <a:ext cx="10741025" cy="1931987"/>
          </a:xfrm>
          <a:prstGeom prst="rect">
            <a:avLst/>
          </a:prstGeom>
        </p:spPr>
        <p:txBody>
          <a:bodyPr anchor="ctr" anchorCtr="0"/>
          <a:lstStyle>
            <a:lvl1pPr algn="ctr">
              <a:lnSpc>
                <a:spcPct val="80000"/>
              </a:lnSpc>
              <a:defRPr sz="7984" b="0" spc="0" baseline="0">
                <a:solidFill>
                  <a:schemeClr val="tx2"/>
                </a:solidFill>
                <a:latin typeface="+mj-lt"/>
                <a:ea typeface="Source Sans Pro Black" panose="020B0803030403020204" pitchFamily="34" charset="0"/>
              </a:defRPr>
            </a:lvl1pPr>
          </a:lstStyle>
          <a:p>
            <a:r>
              <a:rPr lang="da-DK"/>
              <a:t>Klik for at tilføje titel</a:t>
            </a:r>
          </a:p>
        </p:txBody>
      </p:sp>
      <p:sp>
        <p:nvSpPr>
          <p:cNvPr id="6" name="Undertitel">
            <a:extLst>
              <a:ext uri="{FF2B5EF4-FFF2-40B4-BE49-F238E27FC236}">
                <a16:creationId xmlns:a16="http://schemas.microsoft.com/office/drawing/2014/main" id="{0409DFBE-E517-4F9C-8F5E-B01C1FCE06F6}"/>
              </a:ext>
            </a:extLst>
          </p:cNvPr>
          <p:cNvSpPr>
            <a:spLocks noGrp="1"/>
          </p:cNvSpPr>
          <p:nvPr>
            <p:ph type="body" sz="quarter" idx="10" hasCustomPrompt="1"/>
          </p:nvPr>
        </p:nvSpPr>
        <p:spPr>
          <a:xfrm>
            <a:off x="725496" y="4396740"/>
            <a:ext cx="10741024" cy="997584"/>
          </a:xfrm>
          <a:prstGeom prst="rect">
            <a:avLst/>
          </a:prstGeom>
        </p:spPr>
        <p:txBody>
          <a:bodyPr/>
          <a:lstStyle>
            <a:lvl1pPr marL="0" indent="0" algn="ctr">
              <a:spcBef>
                <a:spcPts val="1796"/>
              </a:spcBef>
              <a:buFontTx/>
              <a:buNone/>
              <a:defRPr sz="2396" baseline="0">
                <a:solidFill>
                  <a:schemeClr val="tx2"/>
                </a:solidFill>
                <a:latin typeface="+mn-lt"/>
                <a:ea typeface="Source Sans Pro Light" panose="020B0403030403020204" pitchFamily="34" charset="0"/>
              </a:defRPr>
            </a:lvl1pPr>
          </a:lstStyle>
          <a:p>
            <a:pPr lvl="0"/>
            <a:r>
              <a:rPr lang="da-DK"/>
              <a:t>Klik for at tilføje undertitel</a:t>
            </a:r>
          </a:p>
        </p:txBody>
      </p:sp>
      <p:pic>
        <p:nvPicPr>
          <p:cNvPr id="811828245" name="Logo sort" descr="{&quot;templafy&quot;:{&quot;id&quot;:&quot;da43620f-60bb-4912-8cb5-30e65b2cd006&quot;}}"/>
          <p:cNvPicPr>
            <a:picLocks noChangeAspect="1"/>
          </p:cNvPicPr>
          <p:nvPr/>
        </p:nvPicPr>
        <p:blipFill>
          <a:blip r:embed="rId2"/>
          <a:stretch>
            <a:fillRect/>
          </a:stretch>
        </p:blipFill>
        <p:spPr>
          <a:xfrm>
            <a:off x="0" y="0"/>
            <a:ext cx="7041892" cy="1080000"/>
          </a:xfrm>
          <a:prstGeom prst="rect">
            <a:avLst/>
          </a:prstGeom>
        </p:spPr>
      </p:pic>
    </p:spTree>
    <p:extLst>
      <p:ext uri="{BB962C8B-B14F-4D97-AF65-F5344CB8AC3E}">
        <p14:creationId xmlns:p14="http://schemas.microsoft.com/office/powerpoint/2010/main" val="317423641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og indhold">
    <p:bg>
      <p:bgRef idx="1001">
        <a:schemeClr val="bg1"/>
      </p:bgRef>
    </p:bg>
    <p:spTree>
      <p:nvGrpSpPr>
        <p:cNvPr id="1" name=""/>
        <p:cNvGrpSpPr/>
        <p:nvPr/>
      </p:nvGrpSpPr>
      <p:grpSpPr>
        <a:xfrm>
          <a:off x="0" y="0"/>
          <a:ext cx="0" cy="0"/>
          <a:chOff x="0" y="0"/>
          <a:chExt cx="0" cy="0"/>
        </a:xfrm>
      </p:grpSpPr>
      <p:sp>
        <p:nvSpPr>
          <p:cNvPr id="2" name="Titel">
            <a:extLst>
              <a:ext uri="{FF2B5EF4-FFF2-40B4-BE49-F238E27FC236}">
                <a16:creationId xmlns:a16="http://schemas.microsoft.com/office/drawing/2014/main" id="{2A1F4811-7152-F277-2913-B26E56CEAFF6}"/>
              </a:ext>
            </a:extLst>
          </p:cNvPr>
          <p:cNvSpPr>
            <a:spLocks noGrp="1"/>
          </p:cNvSpPr>
          <p:nvPr>
            <p:ph type="ctrTitle" hasCustomPrompt="1"/>
          </p:nvPr>
        </p:nvSpPr>
        <p:spPr>
          <a:xfrm>
            <a:off x="703715" y="734278"/>
            <a:ext cx="10197647" cy="354749"/>
          </a:xfrm>
          <a:prstGeom prst="rect">
            <a:avLst/>
          </a:prstGeom>
        </p:spPr>
        <p:txBody>
          <a:bodyPr anchor="t" anchorCtr="0">
            <a:noAutofit/>
          </a:bodyPr>
          <a:lstStyle>
            <a:lvl1pPr algn="l">
              <a:lnSpc>
                <a:spcPct val="80000"/>
              </a:lnSpc>
              <a:defRPr sz="3194" b="0" spc="0" baseline="0">
                <a:solidFill>
                  <a:schemeClr val="tx2"/>
                </a:solidFill>
                <a:latin typeface="+mj-lt"/>
                <a:ea typeface="Source Sans Pro Black" panose="020B0803030403020204" pitchFamily="34" charset="0"/>
              </a:defRPr>
            </a:lvl1pPr>
          </a:lstStyle>
          <a:p>
            <a:r>
              <a:rPr lang="da-DK"/>
              <a:t>Klik for at tilføje titel</a:t>
            </a:r>
          </a:p>
        </p:txBody>
      </p:sp>
      <p:sp>
        <p:nvSpPr>
          <p:cNvPr id="3" name="Indhold">
            <a:extLst>
              <a:ext uri="{FF2B5EF4-FFF2-40B4-BE49-F238E27FC236}">
                <a16:creationId xmlns:a16="http://schemas.microsoft.com/office/drawing/2014/main" id="{434BBCA8-7F4D-9FE6-1D89-F371E50DF1CB}"/>
              </a:ext>
            </a:extLst>
          </p:cNvPr>
          <p:cNvSpPr>
            <a:spLocks noGrp="1"/>
          </p:cNvSpPr>
          <p:nvPr>
            <p:ph sz="quarter" idx="44" hasCustomPrompt="1"/>
          </p:nvPr>
        </p:nvSpPr>
        <p:spPr>
          <a:xfrm>
            <a:off x="725487" y="1589088"/>
            <a:ext cx="10740512" cy="4540249"/>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pic>
        <p:nvPicPr>
          <p:cNvPr id="4" name="Bomærke sort">
            <a:extLst>
              <a:ext uri="{FF2B5EF4-FFF2-40B4-BE49-F238E27FC236}">
                <a16:creationId xmlns:a16="http://schemas.microsoft.com/office/drawing/2014/main" id="{9D38A6DD-29C6-7E02-CC1A-E6EA2F8EE8E8}"/>
              </a:ext>
            </a:extLst>
          </p:cNvPr>
          <p:cNvPicPr>
            <a:picLocks noChangeAspect="1"/>
          </p:cNvPicPr>
          <p:nvPr userDrawn="1"/>
        </p:nvPicPr>
        <p:blipFill>
          <a:blip r:embed="rId2"/>
          <a:srcRect/>
          <a:stretch/>
        </p:blipFill>
        <p:spPr>
          <a:xfrm>
            <a:off x="11466004" y="360000"/>
            <a:ext cx="360000" cy="360000"/>
          </a:xfrm>
          <a:prstGeom prst="rect">
            <a:avLst/>
          </a:prstGeom>
        </p:spPr>
      </p:pic>
    </p:spTree>
    <p:extLst>
      <p:ext uri="{BB962C8B-B14F-4D97-AF65-F5344CB8AC3E}">
        <p14:creationId xmlns:p14="http://schemas.microsoft.com/office/powerpoint/2010/main" val="370922407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mmenligning">
    <p:bg>
      <p:bgRef idx="1001">
        <a:schemeClr val="bg1"/>
      </p:bgRef>
    </p:bg>
    <p:spTree>
      <p:nvGrpSpPr>
        <p:cNvPr id="1" name=""/>
        <p:cNvGrpSpPr/>
        <p:nvPr/>
      </p:nvGrpSpPr>
      <p:grpSpPr>
        <a:xfrm>
          <a:off x="0" y="0"/>
          <a:ext cx="0" cy="0"/>
          <a:chOff x="0" y="0"/>
          <a:chExt cx="0" cy="0"/>
        </a:xfrm>
      </p:grpSpPr>
      <p:sp>
        <p:nvSpPr>
          <p:cNvPr id="3" name="Titel">
            <a:extLst>
              <a:ext uri="{FF2B5EF4-FFF2-40B4-BE49-F238E27FC236}">
                <a16:creationId xmlns:a16="http://schemas.microsoft.com/office/drawing/2014/main" id="{9B4DF53E-6F69-99F7-F9DD-319FC56DD87B}"/>
              </a:ext>
            </a:extLst>
          </p:cNvPr>
          <p:cNvSpPr>
            <a:spLocks noGrp="1"/>
          </p:cNvSpPr>
          <p:nvPr>
            <p:ph type="ctrTitle" hasCustomPrompt="1"/>
          </p:nvPr>
        </p:nvSpPr>
        <p:spPr>
          <a:xfrm>
            <a:off x="703715" y="734278"/>
            <a:ext cx="10197647" cy="354749"/>
          </a:xfrm>
          <a:prstGeom prst="rect">
            <a:avLst/>
          </a:prstGeom>
        </p:spPr>
        <p:txBody>
          <a:bodyPr anchor="t" anchorCtr="0">
            <a:noAutofit/>
          </a:bodyPr>
          <a:lstStyle>
            <a:lvl1pPr algn="l">
              <a:lnSpc>
                <a:spcPct val="80000"/>
              </a:lnSpc>
              <a:defRPr sz="3194" b="0" spc="0" baseline="0">
                <a:solidFill>
                  <a:schemeClr val="tx2"/>
                </a:solidFill>
                <a:latin typeface="+mj-lt"/>
                <a:ea typeface="Source Sans Pro Black" panose="020B0803030403020204" pitchFamily="34" charset="0"/>
              </a:defRPr>
            </a:lvl1pPr>
          </a:lstStyle>
          <a:p>
            <a:r>
              <a:rPr lang="da-DK"/>
              <a:t>Klik for at tilføje titel</a:t>
            </a:r>
          </a:p>
        </p:txBody>
      </p:sp>
      <p:sp>
        <p:nvSpPr>
          <p:cNvPr id="8" name="Undertitel 1">
            <a:extLst>
              <a:ext uri="{FF2B5EF4-FFF2-40B4-BE49-F238E27FC236}">
                <a16:creationId xmlns:a16="http://schemas.microsoft.com/office/drawing/2014/main" id="{1A46118D-6355-78E8-697D-18447ACE8885}"/>
              </a:ext>
            </a:extLst>
          </p:cNvPr>
          <p:cNvSpPr>
            <a:spLocks noGrp="1"/>
          </p:cNvSpPr>
          <p:nvPr>
            <p:ph type="body" idx="50" hasCustomPrompt="1"/>
          </p:nvPr>
        </p:nvSpPr>
        <p:spPr>
          <a:xfrm>
            <a:off x="725487" y="1816708"/>
            <a:ext cx="4625975" cy="428617"/>
          </a:xfrm>
          <a:prstGeom prst="rect">
            <a:avLst/>
          </a:prstGeom>
        </p:spPr>
        <p:txBody>
          <a:bodyPr lIns="0" tIns="0" rIns="0" bIns="0" rtlCol="0" anchor="b" anchorCtr="0">
            <a:noAutofit/>
          </a:bodyPr>
          <a:lstStyle>
            <a:lvl1pPr marL="0" indent="0" algn="l">
              <a:lnSpc>
                <a:spcPct val="80000"/>
              </a:lnSpc>
              <a:buFont typeface="Arial" panose="020B0604020202020204" pitchFamily="34" charset="0"/>
              <a:buChar char="​"/>
              <a:defRPr sz="2196" b="1" baseline="0">
                <a:solidFill>
                  <a:schemeClr val="tx2"/>
                </a:solidFill>
                <a:latin typeface="+mn-lt"/>
                <a:ea typeface="Source Sans Pro" panose="020B0503030403020204" pitchFamily="34" charset="0"/>
              </a:defRPr>
            </a:lvl1pPr>
            <a:lvl2pPr marL="454917" indent="0">
              <a:buNone/>
              <a:defRPr sz="1990" b="1"/>
            </a:lvl2pPr>
            <a:lvl3pPr marL="909835" indent="0">
              <a:buNone/>
              <a:defRPr sz="1790" b="1"/>
            </a:lvl3pPr>
            <a:lvl4pPr marL="1364754" indent="0">
              <a:buNone/>
              <a:defRPr sz="1590" b="1"/>
            </a:lvl4pPr>
            <a:lvl5pPr marL="1819671" indent="0">
              <a:buNone/>
              <a:defRPr sz="1590" b="1"/>
            </a:lvl5pPr>
            <a:lvl6pPr marL="2274589" indent="0">
              <a:buNone/>
              <a:defRPr sz="1590" b="1"/>
            </a:lvl6pPr>
            <a:lvl7pPr marL="2729506" indent="0">
              <a:buNone/>
              <a:defRPr sz="1590" b="1"/>
            </a:lvl7pPr>
            <a:lvl8pPr marL="3184424" indent="0">
              <a:buNone/>
              <a:defRPr sz="1590" b="1"/>
            </a:lvl8pPr>
            <a:lvl9pPr marL="3639340" indent="0">
              <a:buNone/>
              <a:defRPr sz="1590" b="1"/>
            </a:lvl9pPr>
          </a:lstStyle>
          <a:p>
            <a:pPr lvl="0" rtl="0"/>
            <a:r>
              <a:rPr lang="da-DK" noProof="0"/>
              <a:t>Klik for at tilføje undertitel</a:t>
            </a:r>
          </a:p>
        </p:txBody>
      </p:sp>
      <p:sp>
        <p:nvSpPr>
          <p:cNvPr id="9" name="Indhold 1">
            <a:extLst>
              <a:ext uri="{FF2B5EF4-FFF2-40B4-BE49-F238E27FC236}">
                <a16:creationId xmlns:a16="http://schemas.microsoft.com/office/drawing/2014/main" id="{B23244B8-C198-2ACC-E4CB-5DDABCB89D62}"/>
              </a:ext>
            </a:extLst>
          </p:cNvPr>
          <p:cNvSpPr>
            <a:spLocks noGrp="1"/>
          </p:cNvSpPr>
          <p:nvPr>
            <p:ph sz="quarter" idx="44" hasCustomPrompt="1"/>
          </p:nvPr>
        </p:nvSpPr>
        <p:spPr>
          <a:xfrm>
            <a:off x="725488" y="2315213"/>
            <a:ext cx="4625975" cy="381414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10" name="Undertitel 2">
            <a:extLst>
              <a:ext uri="{FF2B5EF4-FFF2-40B4-BE49-F238E27FC236}">
                <a16:creationId xmlns:a16="http://schemas.microsoft.com/office/drawing/2014/main" id="{A34F516B-9EB0-581E-6DAC-1B53D46EA1CD}"/>
              </a:ext>
            </a:extLst>
          </p:cNvPr>
          <p:cNvSpPr>
            <a:spLocks noGrp="1"/>
          </p:cNvSpPr>
          <p:nvPr>
            <p:ph type="body" idx="52" hasCustomPrompt="1"/>
          </p:nvPr>
        </p:nvSpPr>
        <p:spPr>
          <a:xfrm>
            <a:off x="6840547" y="1816708"/>
            <a:ext cx="4625975" cy="428618"/>
          </a:xfrm>
          <a:prstGeom prst="rect">
            <a:avLst/>
          </a:prstGeom>
        </p:spPr>
        <p:txBody>
          <a:bodyPr lIns="0" tIns="0" rIns="0" bIns="0" rtlCol="0" anchor="b" anchorCtr="0">
            <a:noAutofit/>
          </a:bodyPr>
          <a:lstStyle>
            <a:lvl1pPr marL="0" indent="0" algn="l">
              <a:lnSpc>
                <a:spcPct val="80000"/>
              </a:lnSpc>
              <a:buFont typeface="Arial" panose="020B0604020202020204" pitchFamily="34" charset="0"/>
              <a:buChar char="​"/>
              <a:defRPr sz="2196" b="1" baseline="0">
                <a:solidFill>
                  <a:schemeClr val="tx2"/>
                </a:solidFill>
                <a:latin typeface="+mn-lt"/>
                <a:ea typeface="Source Sans Pro" panose="020B0503030403020204" pitchFamily="34" charset="0"/>
              </a:defRPr>
            </a:lvl1pPr>
            <a:lvl2pPr marL="454917" indent="0">
              <a:buNone/>
              <a:defRPr sz="1990" b="1"/>
            </a:lvl2pPr>
            <a:lvl3pPr marL="909835" indent="0">
              <a:buNone/>
              <a:defRPr sz="1790" b="1"/>
            </a:lvl3pPr>
            <a:lvl4pPr marL="1364754" indent="0">
              <a:buNone/>
              <a:defRPr sz="1590" b="1"/>
            </a:lvl4pPr>
            <a:lvl5pPr marL="1819671" indent="0">
              <a:buNone/>
              <a:defRPr sz="1590" b="1"/>
            </a:lvl5pPr>
            <a:lvl6pPr marL="2274589" indent="0">
              <a:buNone/>
              <a:defRPr sz="1590" b="1"/>
            </a:lvl6pPr>
            <a:lvl7pPr marL="2729506" indent="0">
              <a:buNone/>
              <a:defRPr sz="1590" b="1"/>
            </a:lvl7pPr>
            <a:lvl8pPr marL="3184424" indent="0">
              <a:buNone/>
              <a:defRPr sz="1590" b="1"/>
            </a:lvl8pPr>
            <a:lvl9pPr marL="3639340" indent="0">
              <a:buNone/>
              <a:defRPr sz="1590" b="1"/>
            </a:lvl9pPr>
          </a:lstStyle>
          <a:p>
            <a:pPr lvl="0" rtl="0"/>
            <a:r>
              <a:rPr lang="da-DK" noProof="0"/>
              <a:t>Klik for at tilføje undertitel</a:t>
            </a:r>
          </a:p>
        </p:txBody>
      </p:sp>
      <p:sp>
        <p:nvSpPr>
          <p:cNvPr id="11" name="Indhold 2">
            <a:extLst>
              <a:ext uri="{FF2B5EF4-FFF2-40B4-BE49-F238E27FC236}">
                <a16:creationId xmlns:a16="http://schemas.microsoft.com/office/drawing/2014/main" id="{0F7E3C7D-D572-AC03-FC4B-9073E5943BE8}"/>
              </a:ext>
            </a:extLst>
          </p:cNvPr>
          <p:cNvSpPr>
            <a:spLocks noGrp="1"/>
          </p:cNvSpPr>
          <p:nvPr>
            <p:ph sz="quarter" idx="51" hasCustomPrompt="1"/>
          </p:nvPr>
        </p:nvSpPr>
        <p:spPr>
          <a:xfrm>
            <a:off x="6840548" y="2315213"/>
            <a:ext cx="4625975" cy="381414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pic>
        <p:nvPicPr>
          <p:cNvPr id="4" name="Bomærke sort">
            <a:extLst>
              <a:ext uri="{FF2B5EF4-FFF2-40B4-BE49-F238E27FC236}">
                <a16:creationId xmlns:a16="http://schemas.microsoft.com/office/drawing/2014/main" id="{8AC0340E-6D79-30F4-780E-76E3B72E4DD8}"/>
              </a:ext>
            </a:extLst>
          </p:cNvPr>
          <p:cNvPicPr>
            <a:picLocks noChangeAspect="1"/>
          </p:cNvPicPr>
          <p:nvPr userDrawn="1"/>
        </p:nvPicPr>
        <p:blipFill>
          <a:blip r:embed="rId2"/>
          <a:srcRect/>
          <a:stretch/>
        </p:blipFill>
        <p:spPr>
          <a:xfrm>
            <a:off x="11466004" y="360000"/>
            <a:ext cx="360000" cy="360000"/>
          </a:xfrm>
          <a:prstGeom prst="rect">
            <a:avLst/>
          </a:prstGeom>
        </p:spPr>
      </p:pic>
    </p:spTree>
    <p:extLst>
      <p:ext uri="{BB962C8B-B14F-4D97-AF65-F5344CB8AC3E}">
        <p14:creationId xmlns:p14="http://schemas.microsoft.com/office/powerpoint/2010/main" val="211802999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indhold ">
    <p:bg>
      <p:bgRef idx="1001">
        <a:schemeClr val="bg1"/>
      </p:bgRef>
    </p:bg>
    <p:spTree>
      <p:nvGrpSpPr>
        <p:cNvPr id="1" name=""/>
        <p:cNvGrpSpPr/>
        <p:nvPr/>
      </p:nvGrpSpPr>
      <p:grpSpPr>
        <a:xfrm>
          <a:off x="0" y="0"/>
          <a:ext cx="0" cy="0"/>
          <a:chOff x="0" y="0"/>
          <a:chExt cx="0" cy="0"/>
        </a:xfrm>
      </p:grpSpPr>
      <p:sp>
        <p:nvSpPr>
          <p:cNvPr id="5" name="Titel">
            <a:extLst>
              <a:ext uri="{FF2B5EF4-FFF2-40B4-BE49-F238E27FC236}">
                <a16:creationId xmlns:a16="http://schemas.microsoft.com/office/drawing/2014/main" id="{23107D69-C618-7D8B-60E5-5E666DC54CCF}"/>
              </a:ext>
            </a:extLst>
          </p:cNvPr>
          <p:cNvSpPr>
            <a:spLocks noGrp="1"/>
          </p:cNvSpPr>
          <p:nvPr>
            <p:ph type="body" idx="41" hasCustomPrompt="1"/>
          </p:nvPr>
        </p:nvSpPr>
        <p:spPr>
          <a:xfrm>
            <a:off x="684218" y="728671"/>
            <a:ext cx="4665952" cy="1185077"/>
          </a:xfrm>
          <a:prstGeom prst="rect">
            <a:avLst/>
          </a:prstGeom>
        </p:spPr>
        <p:txBody>
          <a:bodyPr lIns="0" tIns="0" rIns="0" bIns="0" rtlCol="0" anchor="t" anchorCtr="0">
            <a:noAutofit/>
          </a:bodyPr>
          <a:lstStyle>
            <a:lvl1pPr marL="0" indent="0" algn="l">
              <a:lnSpc>
                <a:spcPct val="80000"/>
              </a:lnSpc>
              <a:spcBef>
                <a:spcPts val="0"/>
              </a:spcBef>
              <a:buNone/>
              <a:defRPr sz="4790" b="0" spc="0" baseline="0">
                <a:solidFill>
                  <a:schemeClr val="tx2"/>
                </a:solidFill>
                <a:latin typeface="+mj-lt"/>
                <a:ea typeface="Source Sans Pro Black" panose="020B0803030403020204" pitchFamily="34" charset="0"/>
              </a:defRPr>
            </a:lvl1pPr>
            <a:lvl2pPr marL="454917" indent="0">
              <a:buNone/>
              <a:defRPr sz="1990" b="1"/>
            </a:lvl2pPr>
            <a:lvl3pPr marL="909835" indent="0">
              <a:buNone/>
              <a:defRPr sz="1790" b="1"/>
            </a:lvl3pPr>
            <a:lvl4pPr marL="1364754" indent="0">
              <a:buNone/>
              <a:defRPr sz="1590" b="1"/>
            </a:lvl4pPr>
            <a:lvl5pPr marL="1819671" indent="0">
              <a:buNone/>
              <a:defRPr sz="1590" b="1"/>
            </a:lvl5pPr>
            <a:lvl6pPr marL="2274589" indent="0">
              <a:buNone/>
              <a:defRPr sz="1590" b="1"/>
            </a:lvl6pPr>
            <a:lvl7pPr marL="2729506" indent="0">
              <a:buNone/>
              <a:defRPr sz="1590" b="1"/>
            </a:lvl7pPr>
            <a:lvl8pPr marL="3184424" indent="0">
              <a:buNone/>
              <a:defRPr sz="1590" b="1"/>
            </a:lvl8pPr>
            <a:lvl9pPr marL="3639340" indent="0">
              <a:buNone/>
              <a:defRPr sz="1590" b="1"/>
            </a:lvl9pPr>
          </a:lstStyle>
          <a:p>
            <a:pPr lvl="0" rtl="0"/>
            <a:r>
              <a:rPr lang="da-DK" noProof="0"/>
              <a:t>Klik for at tilføje titel</a:t>
            </a:r>
          </a:p>
        </p:txBody>
      </p:sp>
      <p:sp>
        <p:nvSpPr>
          <p:cNvPr id="4" name="Indhold">
            <a:extLst>
              <a:ext uri="{FF2B5EF4-FFF2-40B4-BE49-F238E27FC236}">
                <a16:creationId xmlns:a16="http://schemas.microsoft.com/office/drawing/2014/main" id="{E948DE47-BF09-EC8F-DF7E-7FFA79871C9D}"/>
              </a:ext>
            </a:extLst>
          </p:cNvPr>
          <p:cNvSpPr>
            <a:spLocks noGrp="1"/>
          </p:cNvSpPr>
          <p:nvPr>
            <p:ph sz="quarter" idx="53" hasCustomPrompt="1"/>
          </p:nvPr>
        </p:nvSpPr>
        <p:spPr>
          <a:xfrm>
            <a:off x="725488" y="2528888"/>
            <a:ext cx="4625975" cy="360045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10" name="Pladsholder til indhold">
            <a:extLst>
              <a:ext uri="{FF2B5EF4-FFF2-40B4-BE49-F238E27FC236}">
                <a16:creationId xmlns:a16="http://schemas.microsoft.com/office/drawing/2014/main" id="{68AB815D-F6E2-4424-B07E-DF70810F9906}"/>
              </a:ext>
            </a:extLst>
          </p:cNvPr>
          <p:cNvSpPr>
            <a:spLocks noGrp="1" noChangeAspect="1"/>
          </p:cNvSpPr>
          <p:nvPr>
            <p:ph sz="quarter" idx="52" hasCustomPrompt="1"/>
          </p:nvPr>
        </p:nvSpPr>
        <p:spPr>
          <a:xfrm>
            <a:off x="6840538" y="728666"/>
            <a:ext cx="4616446" cy="5400675"/>
          </a:xfrm>
          <a:prstGeom prst="rect">
            <a:avLst/>
          </a:prstGeom>
        </p:spPr>
        <p:txBody>
          <a:bodyPr/>
          <a:lstStyle>
            <a:lvl1pPr>
              <a:defRPr>
                <a:solidFill>
                  <a:schemeClr val="tx2"/>
                </a:solidFill>
              </a:defRPr>
            </a:lvl1pPr>
          </a:lstStyle>
          <a:p>
            <a:pPr marL="0" marR="0" lvl="0" indent="0" algn="ctr" defTabSz="909835" rtl="0" eaLnBrk="1" fontAlgn="auto" latinLnBrk="0" hangingPunct="1">
              <a:lnSpc>
                <a:spcPct val="100000"/>
              </a:lnSpc>
              <a:spcBef>
                <a:spcPts val="1095"/>
              </a:spcBef>
              <a:spcAft>
                <a:spcPts val="0"/>
              </a:spcAft>
              <a:buClrTx/>
              <a:buSzTx/>
              <a:buFont typeface="Arial" panose="020B0604020202020204" pitchFamily="34" charset="0"/>
              <a:buNone/>
              <a:tabLst/>
              <a:defRPr/>
            </a:pPr>
            <a:r>
              <a:rPr lang="da-DK"/>
              <a:t>Klik på ikon og indsæt grafik eller billede</a:t>
            </a:r>
          </a:p>
        </p:txBody>
      </p:sp>
      <p:pic>
        <p:nvPicPr>
          <p:cNvPr id="2" name="Bomærke sort">
            <a:extLst>
              <a:ext uri="{FF2B5EF4-FFF2-40B4-BE49-F238E27FC236}">
                <a16:creationId xmlns:a16="http://schemas.microsoft.com/office/drawing/2014/main" id="{41695195-C421-1428-295D-62809F9297F9}"/>
              </a:ext>
            </a:extLst>
          </p:cNvPr>
          <p:cNvPicPr>
            <a:picLocks noChangeAspect="1"/>
          </p:cNvPicPr>
          <p:nvPr userDrawn="1"/>
        </p:nvPicPr>
        <p:blipFill>
          <a:blip r:embed="rId2"/>
          <a:srcRect/>
          <a:stretch/>
        </p:blipFill>
        <p:spPr>
          <a:xfrm>
            <a:off x="11466004" y="360000"/>
            <a:ext cx="360000" cy="360000"/>
          </a:xfrm>
          <a:prstGeom prst="rect">
            <a:avLst/>
          </a:prstGeom>
        </p:spPr>
      </p:pic>
    </p:spTree>
    <p:extLst>
      <p:ext uri="{BB962C8B-B14F-4D97-AF65-F5344CB8AC3E}">
        <p14:creationId xmlns:p14="http://schemas.microsoft.com/office/powerpoint/2010/main" val="132364198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hold og 1/3 billede ">
    <p:bg>
      <p:bgRef idx="1001">
        <a:schemeClr val="bg1"/>
      </p:bgRef>
    </p:bg>
    <p:spTree>
      <p:nvGrpSpPr>
        <p:cNvPr id="1" name=""/>
        <p:cNvGrpSpPr/>
        <p:nvPr/>
      </p:nvGrpSpPr>
      <p:grpSpPr>
        <a:xfrm>
          <a:off x="0" y="0"/>
          <a:ext cx="0" cy="0"/>
          <a:chOff x="0" y="0"/>
          <a:chExt cx="0" cy="0"/>
        </a:xfrm>
      </p:grpSpPr>
      <p:sp>
        <p:nvSpPr>
          <p:cNvPr id="5" name="Titel">
            <a:extLst>
              <a:ext uri="{FF2B5EF4-FFF2-40B4-BE49-F238E27FC236}">
                <a16:creationId xmlns:a16="http://schemas.microsoft.com/office/drawing/2014/main" id="{E6E2A69E-3DC1-2B2F-D301-3770E01998A9}"/>
              </a:ext>
            </a:extLst>
          </p:cNvPr>
          <p:cNvSpPr>
            <a:spLocks noGrp="1"/>
          </p:cNvSpPr>
          <p:nvPr>
            <p:ph type="body" idx="41" hasCustomPrompt="1"/>
          </p:nvPr>
        </p:nvSpPr>
        <p:spPr>
          <a:xfrm>
            <a:off x="684222" y="728671"/>
            <a:ext cx="7442195" cy="1185077"/>
          </a:xfrm>
          <a:prstGeom prst="rect">
            <a:avLst/>
          </a:prstGeom>
        </p:spPr>
        <p:txBody>
          <a:bodyPr lIns="0" tIns="0" rIns="0" bIns="0" rtlCol="0" anchor="t" anchorCtr="0">
            <a:noAutofit/>
          </a:bodyPr>
          <a:lstStyle>
            <a:lvl1pPr marL="0" indent="0" algn="l">
              <a:lnSpc>
                <a:spcPct val="80000"/>
              </a:lnSpc>
              <a:spcBef>
                <a:spcPts val="0"/>
              </a:spcBef>
              <a:buNone/>
              <a:defRPr sz="4790" b="0" spc="0" baseline="0">
                <a:solidFill>
                  <a:schemeClr val="tx2"/>
                </a:solidFill>
                <a:latin typeface="+mj-lt"/>
                <a:ea typeface="Source Sans Pro Black" panose="020B0803030403020204" pitchFamily="34" charset="0"/>
              </a:defRPr>
            </a:lvl1pPr>
            <a:lvl2pPr marL="454917" indent="0">
              <a:buNone/>
              <a:defRPr sz="1990" b="1"/>
            </a:lvl2pPr>
            <a:lvl3pPr marL="909835" indent="0">
              <a:buNone/>
              <a:defRPr sz="1790" b="1"/>
            </a:lvl3pPr>
            <a:lvl4pPr marL="1364754" indent="0">
              <a:buNone/>
              <a:defRPr sz="1590" b="1"/>
            </a:lvl4pPr>
            <a:lvl5pPr marL="1819671" indent="0">
              <a:buNone/>
              <a:defRPr sz="1590" b="1"/>
            </a:lvl5pPr>
            <a:lvl6pPr marL="2274589" indent="0">
              <a:buNone/>
              <a:defRPr sz="1590" b="1"/>
            </a:lvl6pPr>
            <a:lvl7pPr marL="2729506" indent="0">
              <a:buNone/>
              <a:defRPr sz="1590" b="1"/>
            </a:lvl7pPr>
            <a:lvl8pPr marL="3184424" indent="0">
              <a:buNone/>
              <a:defRPr sz="1590" b="1"/>
            </a:lvl8pPr>
            <a:lvl9pPr marL="3639340" indent="0">
              <a:buNone/>
              <a:defRPr sz="1590" b="1"/>
            </a:lvl9pPr>
          </a:lstStyle>
          <a:p>
            <a:pPr lvl="0" rtl="0"/>
            <a:r>
              <a:rPr lang="da-DK" noProof="0"/>
              <a:t>Klik for at tilføje titel</a:t>
            </a:r>
          </a:p>
        </p:txBody>
      </p:sp>
      <p:sp>
        <p:nvSpPr>
          <p:cNvPr id="6" name="Indhold">
            <a:extLst>
              <a:ext uri="{FF2B5EF4-FFF2-40B4-BE49-F238E27FC236}">
                <a16:creationId xmlns:a16="http://schemas.microsoft.com/office/drawing/2014/main" id="{FC462A83-40F4-FC11-46CE-BC47423663AE}"/>
              </a:ext>
            </a:extLst>
          </p:cNvPr>
          <p:cNvSpPr>
            <a:spLocks noGrp="1"/>
          </p:cNvSpPr>
          <p:nvPr>
            <p:ph sz="quarter" idx="53" hasCustomPrompt="1"/>
          </p:nvPr>
        </p:nvSpPr>
        <p:spPr>
          <a:xfrm>
            <a:off x="725488" y="2528888"/>
            <a:ext cx="7400925" cy="360045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4" name="Billede">
            <a:extLst>
              <a:ext uri="{FF2B5EF4-FFF2-40B4-BE49-F238E27FC236}">
                <a16:creationId xmlns:a16="http://schemas.microsoft.com/office/drawing/2014/main" id="{C820D9C2-488E-ECEF-5291-8B5E722ECF18}"/>
              </a:ext>
            </a:extLst>
          </p:cNvPr>
          <p:cNvSpPr>
            <a:spLocks noGrp="1"/>
          </p:cNvSpPr>
          <p:nvPr>
            <p:ph type="pic" sz="quarter" idx="54" hasCustomPrompt="1"/>
          </p:nvPr>
        </p:nvSpPr>
        <p:spPr>
          <a:xfrm>
            <a:off x="9050336" y="0"/>
            <a:ext cx="3141667" cy="6858000"/>
          </a:xfrm>
        </p:spPr>
        <p:txBody>
          <a:bodyPr tIns="0" bIns="72000" anchor="b" anchorCtr="0"/>
          <a:lstStyle>
            <a:lvl1pPr marL="0" indent="0" algn="ctr">
              <a:spcBef>
                <a:spcPts val="0"/>
              </a:spcBef>
              <a:buFontTx/>
              <a:buNone/>
              <a:defRPr sz="1398">
                <a:solidFill>
                  <a:schemeClr val="tx2"/>
                </a:solidFill>
              </a:defRPr>
            </a:lvl1pPr>
          </a:lstStyle>
          <a:p>
            <a:pPr marL="0" marR="0" lvl="0" indent="0" algn="ctr" defTabSz="909835" rtl="0" eaLnBrk="1" fontAlgn="auto" latinLnBrk="0" hangingPunct="1">
              <a:lnSpc>
                <a:spcPct val="100000"/>
              </a:lnSpc>
              <a:spcBef>
                <a:spcPts val="1796"/>
              </a:spcBef>
              <a:spcAft>
                <a:spcPts val="0"/>
              </a:spcAft>
              <a:buClrTx/>
              <a:buSzTx/>
              <a:buFontTx/>
              <a:buNone/>
              <a:tabLst/>
              <a:defRPr/>
            </a:pPr>
            <a:r>
              <a:rPr lang="da-DK"/>
              <a:t>Klik på rammen og indsæt billede, </a:t>
            </a:r>
            <a:br>
              <a:rPr lang="da-DK"/>
            </a:br>
            <a:r>
              <a:rPr lang="da-DK"/>
              <a:t>via fanen Indsæt, Billeder/Lagerbilleder </a:t>
            </a:r>
            <a:br>
              <a:rPr lang="da-DK"/>
            </a:br>
            <a:r>
              <a:rPr lang="da-DK"/>
              <a:t>eller via RN billedbank </a:t>
            </a:r>
          </a:p>
        </p:txBody>
      </p:sp>
      <p:sp>
        <p:nvSpPr>
          <p:cNvPr id="3" name="Bomærke sort">
            <a:extLst>
              <a:ext uri="{FF2B5EF4-FFF2-40B4-BE49-F238E27FC236}">
                <a16:creationId xmlns:a16="http://schemas.microsoft.com/office/drawing/2014/main" id="{AB7602F1-2FE4-640B-9FE7-80899C239ECF}"/>
              </a:ext>
            </a:extLst>
          </p:cNvPr>
          <p:cNvSpPr>
            <a:spLocks noGrp="1" noChangeAspect="1"/>
          </p:cNvSpPr>
          <p:nvPr>
            <p:ph type="body" sz="quarter" idx="55" hasCustomPrompt="1"/>
          </p:nvPr>
        </p:nvSpPr>
        <p:spPr>
          <a:xfrm>
            <a:off x="11466004" y="360000"/>
            <a:ext cx="360000" cy="360000"/>
          </a:xfrm>
          <a:blipFill>
            <a:blip r:embed="rId2">
              <a:extLst>
                <a:ext uri="{96DAC541-7B7A-43D3-8B79-37D633B846F1}">
                  <asvg:svgBlip xmlns:asvg="http://schemas.microsoft.com/office/drawing/2016/SVG/main" r:embed="rId3"/>
                </a:ext>
              </a:extLst>
            </a:blip>
            <a:stretch>
              <a:fillRect/>
            </a:stretch>
          </a:blipFill>
        </p:spPr>
        <p:txBody>
          <a:bodyPr/>
          <a:lstStyle>
            <a:lvl1pPr>
              <a:defRPr sz="798">
                <a:solidFill>
                  <a:schemeClr val="tx2">
                    <a:alpha val="0"/>
                  </a:schemeClr>
                </a:solidFill>
              </a:defRPr>
            </a:lvl1pPr>
            <a:lvl2pPr>
              <a:defRPr sz="798"/>
            </a:lvl2pPr>
            <a:lvl3pPr>
              <a:defRPr sz="798"/>
            </a:lvl3pPr>
            <a:lvl4pPr>
              <a:defRPr sz="798"/>
            </a:lvl4pPr>
            <a:lvl5pPr>
              <a:defRPr sz="798"/>
            </a:lvl5pPr>
          </a:lstStyle>
          <a:p>
            <a:pPr lvl="0"/>
            <a:r>
              <a:rPr lang="da-DK"/>
              <a:t> </a:t>
            </a:r>
          </a:p>
        </p:txBody>
      </p:sp>
    </p:spTree>
    <p:extLst>
      <p:ext uri="{BB962C8B-B14F-4D97-AF65-F5344CB8AC3E}">
        <p14:creationId xmlns:p14="http://schemas.microsoft.com/office/powerpoint/2010/main" val="3734406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hold og billedcollage ">
    <p:bg>
      <p:bgRef idx="1001">
        <a:schemeClr val="bg1"/>
      </p:bgRef>
    </p:bg>
    <p:spTree>
      <p:nvGrpSpPr>
        <p:cNvPr id="1" name=""/>
        <p:cNvGrpSpPr/>
        <p:nvPr/>
      </p:nvGrpSpPr>
      <p:grpSpPr>
        <a:xfrm>
          <a:off x="0" y="0"/>
          <a:ext cx="0" cy="0"/>
          <a:chOff x="0" y="0"/>
          <a:chExt cx="0" cy="0"/>
        </a:xfrm>
      </p:grpSpPr>
      <p:sp>
        <p:nvSpPr>
          <p:cNvPr id="10" name="Titel">
            <a:extLst>
              <a:ext uri="{FF2B5EF4-FFF2-40B4-BE49-F238E27FC236}">
                <a16:creationId xmlns:a16="http://schemas.microsoft.com/office/drawing/2014/main" id="{C7D3B2A3-E9DA-DCAF-1C63-3EA9228D4F78}"/>
              </a:ext>
            </a:extLst>
          </p:cNvPr>
          <p:cNvSpPr>
            <a:spLocks noGrp="1"/>
          </p:cNvSpPr>
          <p:nvPr>
            <p:ph type="body" idx="41" hasCustomPrompt="1"/>
          </p:nvPr>
        </p:nvSpPr>
        <p:spPr>
          <a:xfrm>
            <a:off x="684218" y="728671"/>
            <a:ext cx="4665952" cy="1185077"/>
          </a:xfrm>
          <a:prstGeom prst="rect">
            <a:avLst/>
          </a:prstGeom>
        </p:spPr>
        <p:txBody>
          <a:bodyPr lIns="0" tIns="0" rIns="0" bIns="0" rtlCol="0" anchor="t" anchorCtr="0">
            <a:noAutofit/>
          </a:bodyPr>
          <a:lstStyle>
            <a:lvl1pPr marL="0" indent="0" algn="l">
              <a:lnSpc>
                <a:spcPct val="80000"/>
              </a:lnSpc>
              <a:spcBef>
                <a:spcPts val="0"/>
              </a:spcBef>
              <a:buNone/>
              <a:defRPr sz="4790" b="0" spc="0" baseline="0">
                <a:solidFill>
                  <a:schemeClr val="tx2"/>
                </a:solidFill>
                <a:latin typeface="+mj-lt"/>
                <a:ea typeface="Source Sans Pro Black" panose="020B0803030403020204" pitchFamily="34" charset="0"/>
              </a:defRPr>
            </a:lvl1pPr>
            <a:lvl2pPr marL="454917" indent="0">
              <a:buNone/>
              <a:defRPr sz="1990" b="1"/>
            </a:lvl2pPr>
            <a:lvl3pPr marL="909835" indent="0">
              <a:buNone/>
              <a:defRPr sz="1790" b="1"/>
            </a:lvl3pPr>
            <a:lvl4pPr marL="1364754" indent="0">
              <a:buNone/>
              <a:defRPr sz="1590" b="1"/>
            </a:lvl4pPr>
            <a:lvl5pPr marL="1819671" indent="0">
              <a:buNone/>
              <a:defRPr sz="1590" b="1"/>
            </a:lvl5pPr>
            <a:lvl6pPr marL="2274589" indent="0">
              <a:buNone/>
              <a:defRPr sz="1590" b="1"/>
            </a:lvl6pPr>
            <a:lvl7pPr marL="2729506" indent="0">
              <a:buNone/>
              <a:defRPr sz="1590" b="1"/>
            </a:lvl7pPr>
            <a:lvl8pPr marL="3184424" indent="0">
              <a:buNone/>
              <a:defRPr sz="1590" b="1"/>
            </a:lvl8pPr>
            <a:lvl9pPr marL="3639340" indent="0">
              <a:buNone/>
              <a:defRPr sz="1590" b="1"/>
            </a:lvl9pPr>
          </a:lstStyle>
          <a:p>
            <a:pPr lvl="0" rtl="0"/>
            <a:r>
              <a:rPr lang="da-DK" noProof="0"/>
              <a:t>Klik for at tilføje titel</a:t>
            </a:r>
          </a:p>
        </p:txBody>
      </p:sp>
      <p:sp>
        <p:nvSpPr>
          <p:cNvPr id="2" name="Indhold">
            <a:extLst>
              <a:ext uri="{FF2B5EF4-FFF2-40B4-BE49-F238E27FC236}">
                <a16:creationId xmlns:a16="http://schemas.microsoft.com/office/drawing/2014/main" id="{F9A405E9-E200-3DFC-BC5A-874B58A13421}"/>
              </a:ext>
            </a:extLst>
          </p:cNvPr>
          <p:cNvSpPr>
            <a:spLocks noGrp="1"/>
          </p:cNvSpPr>
          <p:nvPr>
            <p:ph sz="quarter" idx="59" hasCustomPrompt="1"/>
          </p:nvPr>
        </p:nvSpPr>
        <p:spPr>
          <a:xfrm>
            <a:off x="725488" y="3197082"/>
            <a:ext cx="3698875" cy="2932264"/>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4" name="Billede 1">
            <a:extLst>
              <a:ext uri="{FF2B5EF4-FFF2-40B4-BE49-F238E27FC236}">
                <a16:creationId xmlns:a16="http://schemas.microsoft.com/office/drawing/2014/main" id="{338E3A10-DFCB-02D1-E3D6-D6F69B14573A}"/>
              </a:ext>
            </a:extLst>
          </p:cNvPr>
          <p:cNvSpPr>
            <a:spLocks noGrp="1"/>
          </p:cNvSpPr>
          <p:nvPr>
            <p:ph type="pic" sz="quarter" idx="55" hasCustomPrompt="1"/>
          </p:nvPr>
        </p:nvSpPr>
        <p:spPr>
          <a:xfrm>
            <a:off x="6843324" y="0"/>
            <a:ext cx="4173573" cy="3197082"/>
          </a:xfrm>
          <a:custGeom>
            <a:avLst/>
            <a:gdLst>
              <a:gd name="connsiteX0" fmla="*/ 1110295 w 4173573"/>
              <a:gd name="connsiteY0" fmla="*/ 0 h 3197082"/>
              <a:gd name="connsiteX1" fmla="*/ 3063278 w 4173573"/>
              <a:gd name="connsiteY1" fmla="*/ 0 h 3197082"/>
              <a:gd name="connsiteX2" fmla="*/ 4173573 w 4173573"/>
              <a:gd name="connsiteY2" fmla="*/ 1110295 h 3197082"/>
              <a:gd name="connsiteX3" fmla="*/ 2086786 w 4173573"/>
              <a:gd name="connsiteY3" fmla="*/ 3197082 h 3197082"/>
              <a:gd name="connsiteX4" fmla="*/ 0 w 4173573"/>
              <a:gd name="connsiteY4" fmla="*/ 1110295 h 319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3573" h="3197082">
                <a:moveTo>
                  <a:pt x="1110295" y="0"/>
                </a:moveTo>
                <a:lnTo>
                  <a:pt x="3063278" y="0"/>
                </a:lnTo>
                <a:lnTo>
                  <a:pt x="4173573" y="1110295"/>
                </a:lnTo>
                <a:lnTo>
                  <a:pt x="2086786" y="3197082"/>
                </a:lnTo>
                <a:lnTo>
                  <a:pt x="0" y="1110295"/>
                </a:lnTo>
                <a:close/>
              </a:path>
            </a:pathLst>
          </a:custGeom>
          <a:solidFill>
            <a:schemeClr val="tx2"/>
          </a:solidFill>
        </p:spPr>
        <p:txBody>
          <a:bodyPr wrap="square" lIns="252000" rIns="252000" bIns="684000" anchor="ctr" anchorCtr="0">
            <a:noAutofit/>
          </a:bodyPr>
          <a:lstStyle>
            <a:lvl1pPr>
              <a:defRPr sz="998">
                <a:solidFill>
                  <a:schemeClr val="bg1"/>
                </a:solidFill>
              </a:defRPr>
            </a:lvl1pPr>
          </a:lstStyle>
          <a:p>
            <a:pPr marL="0" marR="0" lvl="0" indent="0" algn="ctr" defTabSz="909835" rtl="0" eaLnBrk="1" fontAlgn="auto" latinLnBrk="0" hangingPunct="1">
              <a:lnSpc>
                <a:spcPct val="100000"/>
              </a:lnSpc>
              <a:spcBef>
                <a:spcPts val="1095"/>
              </a:spcBef>
              <a:spcAft>
                <a:spcPts val="0"/>
              </a:spcAft>
              <a:buClrTx/>
              <a:buSzTx/>
              <a:buFont typeface="Arial" panose="020B0604020202020204" pitchFamily="34" charset="0"/>
              <a:buNone/>
              <a:tabLst/>
              <a:defRPr/>
            </a:pPr>
            <a:r>
              <a:rPr lang="da-DK"/>
              <a:t>Klik på rammen og indsæt billede, via fanen Indsæt, Billeder/Lagerbilleder eller via RN billedbank </a:t>
            </a:r>
          </a:p>
        </p:txBody>
      </p:sp>
      <p:sp>
        <p:nvSpPr>
          <p:cNvPr id="7" name="Billede 2">
            <a:extLst>
              <a:ext uri="{FF2B5EF4-FFF2-40B4-BE49-F238E27FC236}">
                <a16:creationId xmlns:a16="http://schemas.microsoft.com/office/drawing/2014/main" id="{19C6A254-B917-3AD3-28D9-C693773860B0}"/>
              </a:ext>
            </a:extLst>
          </p:cNvPr>
          <p:cNvSpPr>
            <a:spLocks noGrp="1"/>
          </p:cNvSpPr>
          <p:nvPr>
            <p:ph type="pic" sz="quarter" idx="53" hasCustomPrompt="1"/>
          </p:nvPr>
        </p:nvSpPr>
        <p:spPr>
          <a:xfrm>
            <a:off x="9025369" y="1205545"/>
            <a:ext cx="3166639" cy="4173574"/>
          </a:xfrm>
          <a:custGeom>
            <a:avLst/>
            <a:gdLst>
              <a:gd name="connsiteX0" fmla="*/ 2086786 w 3166639"/>
              <a:gd name="connsiteY0" fmla="*/ 0 h 4173574"/>
              <a:gd name="connsiteX1" fmla="*/ 3166639 w 3166639"/>
              <a:gd name="connsiteY1" fmla="*/ 1079853 h 4173574"/>
              <a:gd name="connsiteX2" fmla="*/ 3166639 w 3166639"/>
              <a:gd name="connsiteY2" fmla="*/ 3093721 h 4173574"/>
              <a:gd name="connsiteX3" fmla="*/ 2086786 w 3166639"/>
              <a:gd name="connsiteY3" fmla="*/ 4173574 h 4173574"/>
              <a:gd name="connsiteX4" fmla="*/ 0 w 3166639"/>
              <a:gd name="connsiteY4" fmla="*/ 2086787 h 4173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639" h="4173574">
                <a:moveTo>
                  <a:pt x="2086786" y="0"/>
                </a:moveTo>
                <a:lnTo>
                  <a:pt x="3166639" y="1079853"/>
                </a:lnTo>
                <a:lnTo>
                  <a:pt x="3166639" y="3093721"/>
                </a:lnTo>
                <a:lnTo>
                  <a:pt x="2086786" y="4173574"/>
                </a:lnTo>
                <a:lnTo>
                  <a:pt x="0" y="2086787"/>
                </a:lnTo>
                <a:close/>
              </a:path>
            </a:pathLst>
          </a:custGeom>
          <a:solidFill>
            <a:schemeClr val="tx2"/>
          </a:solidFill>
        </p:spPr>
        <p:txBody>
          <a:bodyPr wrap="square" lIns="648000" rIns="0" bIns="864000" anchor="ctr" anchorCtr="0">
            <a:noAutofit/>
          </a:bodyPr>
          <a:lstStyle>
            <a:lvl1pPr>
              <a:defRPr sz="998">
                <a:solidFill>
                  <a:schemeClr val="bg1"/>
                </a:solidFill>
              </a:defRPr>
            </a:lvl1pPr>
          </a:lstStyle>
          <a:p>
            <a:pPr marL="0" marR="0" lvl="0" indent="0" algn="ctr" defTabSz="909835" rtl="0" eaLnBrk="1" fontAlgn="auto" latinLnBrk="0" hangingPunct="1">
              <a:lnSpc>
                <a:spcPct val="100000"/>
              </a:lnSpc>
              <a:spcBef>
                <a:spcPts val="1095"/>
              </a:spcBef>
              <a:spcAft>
                <a:spcPts val="0"/>
              </a:spcAft>
              <a:buClrTx/>
              <a:buSzTx/>
              <a:buFont typeface="Arial" panose="020B0604020202020204" pitchFamily="34" charset="0"/>
              <a:buNone/>
              <a:tabLst/>
              <a:defRPr/>
            </a:pPr>
            <a:r>
              <a:rPr lang="da-DK"/>
              <a:t>Klik på rammen og indsæt billede, via fanen Indsæt, Billeder/Lagerbilleder eller via RN billedbank </a:t>
            </a:r>
          </a:p>
        </p:txBody>
      </p:sp>
      <p:sp>
        <p:nvSpPr>
          <p:cNvPr id="22" name="Billede 3">
            <a:extLst>
              <a:ext uri="{FF2B5EF4-FFF2-40B4-BE49-F238E27FC236}">
                <a16:creationId xmlns:a16="http://schemas.microsoft.com/office/drawing/2014/main" id="{51A714CA-5DDD-AFEB-A40A-035C95BE5BD7}"/>
              </a:ext>
            </a:extLst>
          </p:cNvPr>
          <p:cNvSpPr>
            <a:spLocks noGrp="1"/>
          </p:cNvSpPr>
          <p:nvPr>
            <p:ph type="pic" sz="quarter" idx="58" hasCustomPrompt="1"/>
          </p:nvPr>
        </p:nvSpPr>
        <p:spPr>
          <a:xfrm>
            <a:off x="9833290" y="5569619"/>
            <a:ext cx="2358710" cy="1288380"/>
          </a:xfrm>
          <a:custGeom>
            <a:avLst/>
            <a:gdLst>
              <a:gd name="connsiteX0" fmla="*/ 1288379 w 2358710"/>
              <a:gd name="connsiteY0" fmla="*/ 0 h 1288380"/>
              <a:gd name="connsiteX1" fmla="*/ 2358710 w 2358710"/>
              <a:gd name="connsiteY1" fmla="*/ 1070331 h 1288380"/>
              <a:gd name="connsiteX2" fmla="*/ 2358710 w 2358710"/>
              <a:gd name="connsiteY2" fmla="*/ 1288380 h 1288380"/>
              <a:gd name="connsiteX3" fmla="*/ 0 w 2358710"/>
              <a:gd name="connsiteY3" fmla="*/ 1288380 h 1288380"/>
            </a:gdLst>
            <a:ahLst/>
            <a:cxnLst>
              <a:cxn ang="0">
                <a:pos x="connsiteX0" y="connsiteY0"/>
              </a:cxn>
              <a:cxn ang="0">
                <a:pos x="connsiteX1" y="connsiteY1"/>
              </a:cxn>
              <a:cxn ang="0">
                <a:pos x="connsiteX2" y="connsiteY2"/>
              </a:cxn>
              <a:cxn ang="0">
                <a:pos x="connsiteX3" y="connsiteY3"/>
              </a:cxn>
            </a:cxnLst>
            <a:rect l="l" t="t" r="r" b="b"/>
            <a:pathLst>
              <a:path w="2358710" h="1288380">
                <a:moveTo>
                  <a:pt x="1288379" y="0"/>
                </a:moveTo>
                <a:lnTo>
                  <a:pt x="2358710" y="1070331"/>
                </a:lnTo>
                <a:lnTo>
                  <a:pt x="2358710" y="1288380"/>
                </a:lnTo>
                <a:lnTo>
                  <a:pt x="0" y="1288380"/>
                </a:lnTo>
                <a:close/>
              </a:path>
            </a:pathLst>
          </a:custGeom>
          <a:solidFill>
            <a:schemeClr val="tx2"/>
          </a:solidFill>
        </p:spPr>
        <p:txBody>
          <a:bodyPr wrap="square" lIns="468000" rIns="288000" bIns="72000" anchor="b" anchorCtr="0">
            <a:noAutofit/>
          </a:bodyPr>
          <a:lstStyle>
            <a:lvl1pPr>
              <a:defRPr sz="796">
                <a:solidFill>
                  <a:schemeClr val="bg1"/>
                </a:solidFill>
              </a:defRPr>
            </a:lvl1pPr>
          </a:lstStyle>
          <a:p>
            <a:pPr marL="0" marR="0" lvl="0" indent="0" algn="ctr" defTabSz="909835" rtl="0" eaLnBrk="1" fontAlgn="auto" latinLnBrk="0" hangingPunct="1">
              <a:lnSpc>
                <a:spcPct val="100000"/>
              </a:lnSpc>
              <a:spcBef>
                <a:spcPts val="1095"/>
              </a:spcBef>
              <a:spcAft>
                <a:spcPts val="0"/>
              </a:spcAft>
              <a:buClrTx/>
              <a:buSzTx/>
              <a:buFont typeface="Arial" panose="020B0604020202020204" pitchFamily="34" charset="0"/>
              <a:buNone/>
              <a:tabLst/>
              <a:defRPr/>
            </a:pPr>
            <a:r>
              <a:rPr lang="da-DK"/>
              <a:t>Klik på rammen og indsæt billede, via fanen Indsæt, Billeder/Lagerbilleder eller via RN billedbank </a:t>
            </a:r>
          </a:p>
        </p:txBody>
      </p:sp>
      <p:sp>
        <p:nvSpPr>
          <p:cNvPr id="17" name="Billede 4">
            <a:extLst>
              <a:ext uri="{FF2B5EF4-FFF2-40B4-BE49-F238E27FC236}">
                <a16:creationId xmlns:a16="http://schemas.microsoft.com/office/drawing/2014/main" id="{C5B718A0-EDC2-3441-67A9-27EB64733B2E}"/>
              </a:ext>
            </a:extLst>
          </p:cNvPr>
          <p:cNvSpPr>
            <a:spLocks noGrp="1"/>
          </p:cNvSpPr>
          <p:nvPr>
            <p:ph type="pic" sz="quarter" idx="54" hasCustomPrompt="1"/>
          </p:nvPr>
        </p:nvSpPr>
        <p:spPr>
          <a:xfrm>
            <a:off x="6843324" y="3387582"/>
            <a:ext cx="4173573" cy="3470418"/>
          </a:xfrm>
          <a:custGeom>
            <a:avLst/>
            <a:gdLst>
              <a:gd name="connsiteX0" fmla="*/ 2086786 w 4173573"/>
              <a:gd name="connsiteY0" fmla="*/ 0 h 3470418"/>
              <a:gd name="connsiteX1" fmla="*/ 4173573 w 4173573"/>
              <a:gd name="connsiteY1" fmla="*/ 2086787 h 3470418"/>
              <a:gd name="connsiteX2" fmla="*/ 2789942 w 4173573"/>
              <a:gd name="connsiteY2" fmla="*/ 3470418 h 3470418"/>
              <a:gd name="connsiteX3" fmla="*/ 1383631 w 4173573"/>
              <a:gd name="connsiteY3" fmla="*/ 3470418 h 3470418"/>
              <a:gd name="connsiteX4" fmla="*/ 0 w 4173573"/>
              <a:gd name="connsiteY4" fmla="*/ 2086787 h 3470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3573" h="3470418">
                <a:moveTo>
                  <a:pt x="2086786" y="0"/>
                </a:moveTo>
                <a:lnTo>
                  <a:pt x="4173573" y="2086787"/>
                </a:lnTo>
                <a:lnTo>
                  <a:pt x="2789942" y="3470418"/>
                </a:lnTo>
                <a:lnTo>
                  <a:pt x="1383631" y="3470418"/>
                </a:lnTo>
                <a:lnTo>
                  <a:pt x="0" y="2086787"/>
                </a:lnTo>
                <a:close/>
              </a:path>
            </a:pathLst>
          </a:custGeom>
          <a:solidFill>
            <a:schemeClr val="tx2"/>
          </a:solidFill>
        </p:spPr>
        <p:txBody>
          <a:bodyPr wrap="square" lIns="504000" rIns="360000" bIns="1188000" anchor="b" anchorCtr="0">
            <a:noAutofit/>
          </a:bodyPr>
          <a:lstStyle>
            <a:lvl1pPr>
              <a:defRPr sz="998">
                <a:solidFill>
                  <a:schemeClr val="bg1"/>
                </a:solidFill>
              </a:defRPr>
            </a:lvl1pPr>
          </a:lstStyle>
          <a:p>
            <a:pPr marL="0" marR="0" lvl="0" indent="0" algn="ctr" defTabSz="909835" rtl="0" eaLnBrk="1" fontAlgn="auto" latinLnBrk="0" hangingPunct="1">
              <a:lnSpc>
                <a:spcPct val="100000"/>
              </a:lnSpc>
              <a:spcBef>
                <a:spcPts val="1095"/>
              </a:spcBef>
              <a:spcAft>
                <a:spcPts val="0"/>
              </a:spcAft>
              <a:buClrTx/>
              <a:buSzTx/>
              <a:buFont typeface="Arial" panose="020B0604020202020204" pitchFamily="34" charset="0"/>
              <a:buNone/>
              <a:tabLst/>
              <a:defRPr/>
            </a:pPr>
            <a:r>
              <a:rPr lang="da-DK"/>
              <a:t>Klik på rammen og indsæt billede, via fanen Indsæt, Billeder/Lagerbilleder eller via RN billedbank </a:t>
            </a:r>
          </a:p>
        </p:txBody>
      </p:sp>
      <p:sp>
        <p:nvSpPr>
          <p:cNvPr id="15" name="Billede 5">
            <a:extLst>
              <a:ext uri="{FF2B5EF4-FFF2-40B4-BE49-F238E27FC236}">
                <a16:creationId xmlns:a16="http://schemas.microsoft.com/office/drawing/2014/main" id="{7A139ED1-D2DB-1C3D-4765-04E36A10E704}"/>
              </a:ext>
            </a:extLst>
          </p:cNvPr>
          <p:cNvSpPr>
            <a:spLocks noGrp="1"/>
          </p:cNvSpPr>
          <p:nvPr>
            <p:ph type="pic" sz="quarter" idx="56" hasCustomPrompt="1"/>
          </p:nvPr>
        </p:nvSpPr>
        <p:spPr>
          <a:xfrm>
            <a:off x="5446616" y="5569619"/>
            <a:ext cx="2576759" cy="1288380"/>
          </a:xfrm>
          <a:custGeom>
            <a:avLst/>
            <a:gdLst>
              <a:gd name="connsiteX0" fmla="*/ 1288379 w 2576759"/>
              <a:gd name="connsiteY0" fmla="*/ 0 h 1288380"/>
              <a:gd name="connsiteX1" fmla="*/ 2576759 w 2576759"/>
              <a:gd name="connsiteY1" fmla="*/ 1288380 h 1288380"/>
              <a:gd name="connsiteX2" fmla="*/ 0 w 2576759"/>
              <a:gd name="connsiteY2" fmla="*/ 1288380 h 1288380"/>
            </a:gdLst>
            <a:ahLst/>
            <a:cxnLst>
              <a:cxn ang="0">
                <a:pos x="connsiteX0" y="connsiteY0"/>
              </a:cxn>
              <a:cxn ang="0">
                <a:pos x="connsiteX1" y="connsiteY1"/>
              </a:cxn>
              <a:cxn ang="0">
                <a:pos x="connsiteX2" y="connsiteY2"/>
              </a:cxn>
            </a:cxnLst>
            <a:rect l="l" t="t" r="r" b="b"/>
            <a:pathLst>
              <a:path w="2576759" h="1288380">
                <a:moveTo>
                  <a:pt x="1288379" y="0"/>
                </a:moveTo>
                <a:lnTo>
                  <a:pt x="2576759" y="1288380"/>
                </a:lnTo>
                <a:lnTo>
                  <a:pt x="0" y="1288380"/>
                </a:lnTo>
                <a:close/>
              </a:path>
            </a:pathLst>
          </a:custGeom>
          <a:solidFill>
            <a:schemeClr val="tx2"/>
          </a:solidFill>
        </p:spPr>
        <p:txBody>
          <a:bodyPr wrap="square" lIns="396000" rIns="360000" bIns="72000" anchor="b" anchorCtr="0">
            <a:noAutofit/>
          </a:bodyPr>
          <a:lstStyle>
            <a:lvl1pPr>
              <a:defRPr sz="796">
                <a:solidFill>
                  <a:schemeClr val="bg1"/>
                </a:solidFill>
              </a:defRPr>
            </a:lvl1pPr>
          </a:lstStyle>
          <a:p>
            <a:pPr marL="0" marR="0" lvl="0" indent="0" algn="ctr" defTabSz="909835" rtl="0" eaLnBrk="1" fontAlgn="auto" latinLnBrk="0" hangingPunct="1">
              <a:lnSpc>
                <a:spcPct val="100000"/>
              </a:lnSpc>
              <a:spcBef>
                <a:spcPts val="1095"/>
              </a:spcBef>
              <a:spcAft>
                <a:spcPts val="0"/>
              </a:spcAft>
              <a:buClrTx/>
              <a:buSzTx/>
              <a:buFont typeface="Arial" panose="020B0604020202020204" pitchFamily="34" charset="0"/>
              <a:buNone/>
              <a:tabLst/>
              <a:defRPr/>
            </a:pPr>
            <a:r>
              <a:rPr lang="da-DK"/>
              <a:t>Klik på rammen og indsæt billede, via fanen Indsæt, Billeder/Lagerbilleder eller via RN billedbank </a:t>
            </a:r>
          </a:p>
        </p:txBody>
      </p:sp>
      <p:sp>
        <p:nvSpPr>
          <p:cNvPr id="25" name="Billede 6">
            <a:extLst>
              <a:ext uri="{FF2B5EF4-FFF2-40B4-BE49-F238E27FC236}">
                <a16:creationId xmlns:a16="http://schemas.microsoft.com/office/drawing/2014/main" id="{2EDFCE5A-878D-401D-B037-0379364F1E12}"/>
              </a:ext>
            </a:extLst>
          </p:cNvPr>
          <p:cNvSpPr>
            <a:spLocks noGrp="1"/>
          </p:cNvSpPr>
          <p:nvPr>
            <p:ph type="pic" sz="quarter" idx="52" hasCustomPrompt="1"/>
          </p:nvPr>
        </p:nvSpPr>
        <p:spPr>
          <a:xfrm>
            <a:off x="4661288" y="1205545"/>
            <a:ext cx="4173573" cy="4173574"/>
          </a:xfrm>
          <a:custGeom>
            <a:avLst/>
            <a:gdLst>
              <a:gd name="connsiteX0" fmla="*/ 2086786 w 4173573"/>
              <a:gd name="connsiteY0" fmla="*/ 0 h 4173574"/>
              <a:gd name="connsiteX1" fmla="*/ 4173573 w 4173573"/>
              <a:gd name="connsiteY1" fmla="*/ 2086787 h 4173574"/>
              <a:gd name="connsiteX2" fmla="*/ 2086786 w 4173573"/>
              <a:gd name="connsiteY2" fmla="*/ 4173574 h 4173574"/>
              <a:gd name="connsiteX3" fmla="*/ 0 w 4173573"/>
              <a:gd name="connsiteY3" fmla="*/ 2086787 h 4173574"/>
            </a:gdLst>
            <a:ahLst/>
            <a:cxnLst>
              <a:cxn ang="0">
                <a:pos x="connsiteX0" y="connsiteY0"/>
              </a:cxn>
              <a:cxn ang="0">
                <a:pos x="connsiteX1" y="connsiteY1"/>
              </a:cxn>
              <a:cxn ang="0">
                <a:pos x="connsiteX2" y="connsiteY2"/>
              </a:cxn>
              <a:cxn ang="0">
                <a:pos x="connsiteX3" y="connsiteY3"/>
              </a:cxn>
            </a:cxnLst>
            <a:rect l="l" t="t" r="r" b="b"/>
            <a:pathLst>
              <a:path w="4173573" h="4173574">
                <a:moveTo>
                  <a:pt x="2086786" y="0"/>
                </a:moveTo>
                <a:lnTo>
                  <a:pt x="4173573" y="2086787"/>
                </a:lnTo>
                <a:lnTo>
                  <a:pt x="2086786" y="4173574"/>
                </a:lnTo>
                <a:lnTo>
                  <a:pt x="0" y="2086787"/>
                </a:lnTo>
                <a:close/>
              </a:path>
            </a:pathLst>
          </a:custGeom>
          <a:solidFill>
            <a:schemeClr val="tx2"/>
          </a:solidFill>
        </p:spPr>
        <p:txBody>
          <a:bodyPr wrap="square" lIns="504000" rIns="504000" bIns="612000" anchor="ctr" anchorCtr="0">
            <a:noAutofit/>
          </a:bodyPr>
          <a:lstStyle>
            <a:lvl1pPr>
              <a:defRPr sz="998">
                <a:solidFill>
                  <a:schemeClr val="bg1"/>
                </a:solidFill>
              </a:defRPr>
            </a:lvl1pPr>
          </a:lstStyle>
          <a:p>
            <a:pPr marL="0" marR="0" lvl="0" indent="0" algn="ctr" defTabSz="909835" rtl="0" eaLnBrk="1" fontAlgn="auto" latinLnBrk="0" hangingPunct="1">
              <a:lnSpc>
                <a:spcPct val="100000"/>
              </a:lnSpc>
              <a:spcBef>
                <a:spcPts val="1095"/>
              </a:spcBef>
              <a:spcAft>
                <a:spcPts val="0"/>
              </a:spcAft>
              <a:buClrTx/>
              <a:buSzTx/>
              <a:buFont typeface="Arial" panose="020B0604020202020204" pitchFamily="34" charset="0"/>
              <a:buNone/>
              <a:tabLst/>
              <a:defRPr/>
            </a:pPr>
            <a:r>
              <a:rPr lang="da-DK"/>
              <a:t>Klik på rammen og indsæt billede, via fanen Indsæt, Billeder/Lagerbilleder eller via RN billedbank</a:t>
            </a:r>
          </a:p>
        </p:txBody>
      </p:sp>
      <p:pic>
        <p:nvPicPr>
          <p:cNvPr id="6" name="Bomærke sort">
            <a:extLst>
              <a:ext uri="{FF2B5EF4-FFF2-40B4-BE49-F238E27FC236}">
                <a16:creationId xmlns:a16="http://schemas.microsoft.com/office/drawing/2014/main" id="{0FA7CEAA-8238-7792-5285-62AE2BDA7825}"/>
              </a:ext>
            </a:extLst>
          </p:cNvPr>
          <p:cNvPicPr>
            <a:picLocks noChangeAspect="1"/>
          </p:cNvPicPr>
          <p:nvPr userDrawn="1"/>
        </p:nvPicPr>
        <p:blipFill>
          <a:blip r:embed="rId2"/>
          <a:srcRect/>
          <a:stretch/>
        </p:blipFill>
        <p:spPr>
          <a:xfrm>
            <a:off x="11466004" y="360000"/>
            <a:ext cx="360000" cy="360000"/>
          </a:xfrm>
          <a:prstGeom prst="rect">
            <a:avLst/>
          </a:prstGeom>
        </p:spPr>
      </p:pic>
    </p:spTree>
    <p:extLst>
      <p:ext uri="{BB962C8B-B14F-4D97-AF65-F5344CB8AC3E}">
        <p14:creationId xmlns:p14="http://schemas.microsoft.com/office/powerpoint/2010/main" val="30785882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hold og billede ">
    <p:bg>
      <p:bgRef idx="1001">
        <a:schemeClr val="bg1"/>
      </p:bgRef>
    </p:bg>
    <p:spTree>
      <p:nvGrpSpPr>
        <p:cNvPr id="1" name=""/>
        <p:cNvGrpSpPr/>
        <p:nvPr/>
      </p:nvGrpSpPr>
      <p:grpSpPr>
        <a:xfrm>
          <a:off x="0" y="0"/>
          <a:ext cx="0" cy="0"/>
          <a:chOff x="0" y="0"/>
          <a:chExt cx="0" cy="0"/>
        </a:xfrm>
      </p:grpSpPr>
      <p:sp>
        <p:nvSpPr>
          <p:cNvPr id="11" name="Titel">
            <a:extLst>
              <a:ext uri="{FF2B5EF4-FFF2-40B4-BE49-F238E27FC236}">
                <a16:creationId xmlns:a16="http://schemas.microsoft.com/office/drawing/2014/main" id="{DCDB8BE3-92CA-53AC-14D2-43FB2A1F23F1}"/>
              </a:ext>
            </a:extLst>
          </p:cNvPr>
          <p:cNvSpPr>
            <a:spLocks noGrp="1"/>
          </p:cNvSpPr>
          <p:nvPr>
            <p:ph type="body" idx="41" hasCustomPrompt="1"/>
          </p:nvPr>
        </p:nvSpPr>
        <p:spPr>
          <a:xfrm>
            <a:off x="684218" y="728671"/>
            <a:ext cx="4665952" cy="1185077"/>
          </a:xfrm>
          <a:prstGeom prst="rect">
            <a:avLst/>
          </a:prstGeom>
        </p:spPr>
        <p:txBody>
          <a:bodyPr lIns="0" tIns="0" rIns="0" bIns="0" rtlCol="0" anchor="t" anchorCtr="0">
            <a:noAutofit/>
          </a:bodyPr>
          <a:lstStyle>
            <a:lvl1pPr marL="0" indent="0" algn="l">
              <a:lnSpc>
                <a:spcPct val="80000"/>
              </a:lnSpc>
              <a:spcBef>
                <a:spcPts val="0"/>
              </a:spcBef>
              <a:buNone/>
              <a:defRPr sz="4790" b="0" spc="0" baseline="0">
                <a:solidFill>
                  <a:schemeClr val="tx2"/>
                </a:solidFill>
                <a:latin typeface="+mj-lt"/>
                <a:ea typeface="Source Sans Pro Black" panose="020B0803030403020204" pitchFamily="34" charset="0"/>
              </a:defRPr>
            </a:lvl1pPr>
            <a:lvl2pPr marL="454917" indent="0">
              <a:buNone/>
              <a:defRPr sz="1990" b="1"/>
            </a:lvl2pPr>
            <a:lvl3pPr marL="909835" indent="0">
              <a:buNone/>
              <a:defRPr sz="1790" b="1"/>
            </a:lvl3pPr>
            <a:lvl4pPr marL="1364754" indent="0">
              <a:buNone/>
              <a:defRPr sz="1590" b="1"/>
            </a:lvl4pPr>
            <a:lvl5pPr marL="1819671" indent="0">
              <a:buNone/>
              <a:defRPr sz="1590" b="1"/>
            </a:lvl5pPr>
            <a:lvl6pPr marL="2274589" indent="0">
              <a:buNone/>
              <a:defRPr sz="1590" b="1"/>
            </a:lvl6pPr>
            <a:lvl7pPr marL="2729506" indent="0">
              <a:buNone/>
              <a:defRPr sz="1590" b="1"/>
            </a:lvl7pPr>
            <a:lvl8pPr marL="3184424" indent="0">
              <a:buNone/>
              <a:defRPr sz="1590" b="1"/>
            </a:lvl8pPr>
            <a:lvl9pPr marL="3639340" indent="0">
              <a:buNone/>
              <a:defRPr sz="1590" b="1"/>
            </a:lvl9pPr>
          </a:lstStyle>
          <a:p>
            <a:pPr lvl="0" rtl="0"/>
            <a:r>
              <a:rPr lang="da-DK" noProof="0"/>
              <a:t>Klik for at tilføje titel</a:t>
            </a:r>
          </a:p>
        </p:txBody>
      </p:sp>
      <p:sp>
        <p:nvSpPr>
          <p:cNvPr id="2" name="Indhold">
            <a:extLst>
              <a:ext uri="{FF2B5EF4-FFF2-40B4-BE49-F238E27FC236}">
                <a16:creationId xmlns:a16="http://schemas.microsoft.com/office/drawing/2014/main" id="{6C7FCC29-7FB7-8170-B250-7896524B022A}"/>
              </a:ext>
            </a:extLst>
          </p:cNvPr>
          <p:cNvSpPr>
            <a:spLocks noGrp="1"/>
          </p:cNvSpPr>
          <p:nvPr>
            <p:ph sz="quarter" idx="53" hasCustomPrompt="1"/>
          </p:nvPr>
        </p:nvSpPr>
        <p:spPr>
          <a:xfrm>
            <a:off x="725488" y="2528888"/>
            <a:ext cx="4625975" cy="360045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3" name="Baggrund blå">
            <a:extLst>
              <a:ext uri="{FF2B5EF4-FFF2-40B4-BE49-F238E27FC236}">
                <a16:creationId xmlns:a16="http://schemas.microsoft.com/office/drawing/2014/main" id="{D797C314-B186-FFAB-B095-BF94B2743C88}"/>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5" name="Pladsholder til billede 4">
            <a:extLst>
              <a:ext uri="{FF2B5EF4-FFF2-40B4-BE49-F238E27FC236}">
                <a16:creationId xmlns:a16="http://schemas.microsoft.com/office/drawing/2014/main" id="{3ADFD981-49D9-0B79-C005-B87062B682EF}"/>
              </a:ext>
            </a:extLst>
          </p:cNvPr>
          <p:cNvSpPr>
            <a:spLocks noGrp="1"/>
          </p:cNvSpPr>
          <p:nvPr>
            <p:ph type="pic" sz="quarter" idx="54" hasCustomPrompt="1"/>
          </p:nvPr>
        </p:nvSpPr>
        <p:spPr>
          <a:xfrm>
            <a:off x="6096000" y="0"/>
            <a:ext cx="6096000" cy="6858000"/>
          </a:xfrm>
        </p:spPr>
        <p:txBody>
          <a:bodyPr tIns="72000"/>
          <a:lstStyle>
            <a:lvl1pPr marL="0" indent="0" algn="ctr">
              <a:spcBef>
                <a:spcPts val="0"/>
              </a:spcBef>
              <a:buFontTx/>
              <a:buNone/>
              <a:defRPr>
                <a:solidFill>
                  <a:schemeClr val="bg1"/>
                </a:solidFill>
              </a:defRPr>
            </a:lvl1pPr>
          </a:lstStyle>
          <a:p>
            <a:pPr marL="0" marR="0" lvl="0" indent="0" algn="ctr" defTabSz="909835" rtl="0" eaLnBrk="1" fontAlgn="auto" latinLnBrk="0" hangingPunct="1">
              <a:lnSpc>
                <a:spcPct val="100000"/>
              </a:lnSpc>
              <a:spcBef>
                <a:spcPts val="1796"/>
              </a:spcBef>
              <a:spcAft>
                <a:spcPts val="0"/>
              </a:spcAft>
              <a:buClrTx/>
              <a:buSzTx/>
              <a:buFontTx/>
              <a:buNone/>
              <a:tabLst/>
              <a:defRPr/>
            </a:pPr>
            <a:r>
              <a:rPr lang="da-DK"/>
              <a:t>Klik på rammen og indsæt billede, </a:t>
            </a:r>
            <a:br>
              <a:rPr lang="da-DK"/>
            </a:br>
            <a:r>
              <a:rPr lang="da-DK"/>
              <a:t>via fanen Indsæt, Billeder/Lagerbilleder </a:t>
            </a:r>
            <a:br>
              <a:rPr lang="da-DK"/>
            </a:br>
            <a:r>
              <a:rPr lang="da-DK"/>
              <a:t>eller via RN billedbank </a:t>
            </a:r>
          </a:p>
        </p:txBody>
      </p:sp>
      <p:sp>
        <p:nvSpPr>
          <p:cNvPr id="4" name="Bomærke hvid">
            <a:extLst>
              <a:ext uri="{FF2B5EF4-FFF2-40B4-BE49-F238E27FC236}">
                <a16:creationId xmlns:a16="http://schemas.microsoft.com/office/drawing/2014/main" id="{EEBF4AE4-760F-E356-C472-EE0E33FFB88E}"/>
              </a:ext>
            </a:extLst>
          </p:cNvPr>
          <p:cNvSpPr>
            <a:spLocks noGrp="1" noChangeAspect="1"/>
          </p:cNvSpPr>
          <p:nvPr>
            <p:ph type="body" sz="quarter" idx="55" hasCustomPrompt="1"/>
          </p:nvPr>
        </p:nvSpPr>
        <p:spPr>
          <a:xfrm>
            <a:off x="11466004" y="360000"/>
            <a:ext cx="360000" cy="360000"/>
          </a:xfrm>
          <a:blipFill>
            <a:blip r:embed="rId2">
              <a:extLst>
                <a:ext uri="{96DAC541-7B7A-43D3-8B79-37D633B846F1}">
                  <asvg:svgBlip xmlns:asvg="http://schemas.microsoft.com/office/drawing/2016/SVG/main" r:embed="rId3"/>
                </a:ext>
              </a:extLst>
            </a:blip>
            <a:stretch>
              <a:fillRect/>
            </a:stretch>
          </a:blipFill>
        </p:spPr>
        <p:txBody>
          <a:bodyPr/>
          <a:lstStyle>
            <a:lvl1pPr>
              <a:defRPr sz="798">
                <a:solidFill>
                  <a:schemeClr val="tx2">
                    <a:alpha val="0"/>
                  </a:schemeClr>
                </a:solidFill>
              </a:defRPr>
            </a:lvl1pPr>
            <a:lvl2pPr>
              <a:defRPr sz="798"/>
            </a:lvl2pPr>
            <a:lvl3pPr>
              <a:defRPr sz="798"/>
            </a:lvl3pPr>
            <a:lvl4pPr>
              <a:defRPr sz="798"/>
            </a:lvl4pPr>
            <a:lvl5pPr>
              <a:defRPr sz="798"/>
            </a:lvl5pPr>
          </a:lstStyle>
          <a:p>
            <a:pPr lvl="0"/>
            <a:r>
              <a:rPr lang="da-DK"/>
              <a:t> </a:t>
            </a:r>
          </a:p>
        </p:txBody>
      </p:sp>
    </p:spTree>
    <p:extLst>
      <p:ext uri="{BB962C8B-B14F-4D97-AF65-F5344CB8AC3E}">
        <p14:creationId xmlns:p14="http://schemas.microsoft.com/office/powerpoint/2010/main" val="156312941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ledcollage">
    <p:bg>
      <p:bgRef idx="1001">
        <a:schemeClr val="bg1"/>
      </p:bgRef>
    </p:bg>
    <p:spTree>
      <p:nvGrpSpPr>
        <p:cNvPr id="1" name=""/>
        <p:cNvGrpSpPr/>
        <p:nvPr/>
      </p:nvGrpSpPr>
      <p:grpSpPr>
        <a:xfrm>
          <a:off x="0" y="0"/>
          <a:ext cx="0" cy="0"/>
          <a:chOff x="0" y="0"/>
          <a:chExt cx="0" cy="0"/>
        </a:xfrm>
      </p:grpSpPr>
      <p:sp>
        <p:nvSpPr>
          <p:cNvPr id="5" name="Billede 1">
            <a:extLst>
              <a:ext uri="{FF2B5EF4-FFF2-40B4-BE49-F238E27FC236}">
                <a16:creationId xmlns:a16="http://schemas.microsoft.com/office/drawing/2014/main" id="{6667D45F-D2BB-7C49-F526-81C7428038E0}"/>
              </a:ext>
            </a:extLst>
          </p:cNvPr>
          <p:cNvSpPr>
            <a:spLocks noGrp="1"/>
          </p:cNvSpPr>
          <p:nvPr>
            <p:ph type="pic" sz="quarter" idx="45" hasCustomPrompt="1"/>
          </p:nvPr>
        </p:nvSpPr>
        <p:spPr>
          <a:xfrm>
            <a:off x="-1" y="0"/>
            <a:ext cx="6048000" cy="6858000"/>
          </a:xfrm>
          <a:ln w="28575">
            <a:noFill/>
          </a:ln>
        </p:spPr>
        <p:txBody>
          <a:bodyPr lIns="360000" tIns="72000" rIns="360000"/>
          <a:lstStyle>
            <a:lvl1pPr marL="0" indent="0" algn="ctr">
              <a:spcBef>
                <a:spcPts val="0"/>
              </a:spcBef>
              <a:buFont typeface="+mj-lt"/>
              <a:buNone/>
              <a:defRPr sz="1398"/>
            </a:lvl1pPr>
          </a:lstStyle>
          <a:p>
            <a:pPr marL="0" marR="0" lvl="0" indent="0" algn="ctr" defTabSz="909835" rtl="0" eaLnBrk="1" fontAlgn="auto" latinLnBrk="0" hangingPunct="1">
              <a:lnSpc>
                <a:spcPct val="100000"/>
              </a:lnSpc>
              <a:spcBef>
                <a:spcPts val="0"/>
              </a:spcBef>
              <a:spcAft>
                <a:spcPts val="0"/>
              </a:spcAft>
              <a:buClrTx/>
              <a:buSzTx/>
              <a:buFont typeface="+mj-lt"/>
              <a:buNone/>
              <a:tabLst/>
              <a:defRPr/>
            </a:pPr>
            <a:r>
              <a:rPr lang="da-DK"/>
              <a:t>Klik på rammen og indsæt billede, via fanen Indsæt, Billeder/Lagerbilleder eller via RN billedbank </a:t>
            </a:r>
          </a:p>
        </p:txBody>
      </p:sp>
      <p:sp>
        <p:nvSpPr>
          <p:cNvPr id="10" name="Titel">
            <a:extLst>
              <a:ext uri="{FF2B5EF4-FFF2-40B4-BE49-F238E27FC236}">
                <a16:creationId xmlns:a16="http://schemas.microsoft.com/office/drawing/2014/main" id="{BBDAE28C-A9BD-EE11-2E38-28E57F87DE96}"/>
              </a:ext>
            </a:extLst>
          </p:cNvPr>
          <p:cNvSpPr>
            <a:spLocks noGrp="1"/>
          </p:cNvSpPr>
          <p:nvPr>
            <p:ph type="body" idx="50" hasCustomPrompt="1"/>
          </p:nvPr>
        </p:nvSpPr>
        <p:spPr>
          <a:xfrm>
            <a:off x="4" y="5049838"/>
            <a:ext cx="5351463" cy="1439862"/>
          </a:xfrm>
          <a:prstGeom prst="rect">
            <a:avLst/>
          </a:prstGeom>
          <a:solidFill>
            <a:schemeClr val="tx2"/>
          </a:solidFill>
        </p:spPr>
        <p:txBody>
          <a:bodyPr lIns="216000" tIns="216000" rIns="216000" bIns="216000" rtlCol="0" anchor="ctr" anchorCtr="0">
            <a:noAutofit/>
          </a:bodyPr>
          <a:lstStyle>
            <a:lvl1pPr marL="0" indent="0" algn="l">
              <a:lnSpc>
                <a:spcPct val="90000"/>
              </a:lnSpc>
              <a:spcBef>
                <a:spcPts val="0"/>
              </a:spcBef>
              <a:buNone/>
              <a:defRPr sz="3194" b="1" baseline="0">
                <a:solidFill>
                  <a:schemeClr val="bg1"/>
                </a:solidFill>
                <a:latin typeface="+mj-lt"/>
                <a:ea typeface="Source Sans Pro" panose="020B0503030403020204" pitchFamily="34" charset="0"/>
              </a:defRPr>
            </a:lvl1pPr>
            <a:lvl2pPr marL="454917" indent="0">
              <a:buNone/>
              <a:defRPr sz="1990" b="1"/>
            </a:lvl2pPr>
            <a:lvl3pPr marL="909835" indent="0">
              <a:buNone/>
              <a:defRPr sz="1790" b="1"/>
            </a:lvl3pPr>
            <a:lvl4pPr marL="1364754" indent="0">
              <a:buNone/>
              <a:defRPr sz="1590" b="1"/>
            </a:lvl4pPr>
            <a:lvl5pPr marL="1819671" indent="0">
              <a:buNone/>
              <a:defRPr sz="1590" b="1"/>
            </a:lvl5pPr>
            <a:lvl6pPr marL="2274589" indent="0">
              <a:buNone/>
              <a:defRPr sz="1590" b="1"/>
            </a:lvl6pPr>
            <a:lvl7pPr marL="2729506" indent="0">
              <a:buNone/>
              <a:defRPr sz="1590" b="1"/>
            </a:lvl7pPr>
            <a:lvl8pPr marL="3184424" indent="0">
              <a:buNone/>
              <a:defRPr sz="1590" b="1"/>
            </a:lvl8pPr>
            <a:lvl9pPr marL="3639340" indent="0">
              <a:buNone/>
              <a:defRPr sz="1590" b="1"/>
            </a:lvl9pPr>
          </a:lstStyle>
          <a:p>
            <a:r>
              <a:rPr lang="da-DK"/>
              <a:t>Klik for at tilføje titel</a:t>
            </a:r>
          </a:p>
        </p:txBody>
      </p:sp>
      <p:sp>
        <p:nvSpPr>
          <p:cNvPr id="6" name="Billede 2">
            <a:extLst>
              <a:ext uri="{FF2B5EF4-FFF2-40B4-BE49-F238E27FC236}">
                <a16:creationId xmlns:a16="http://schemas.microsoft.com/office/drawing/2014/main" id="{728790CD-2D65-7FDA-B3C1-192DB43D9E94}"/>
              </a:ext>
            </a:extLst>
          </p:cNvPr>
          <p:cNvSpPr>
            <a:spLocks noGrp="1"/>
          </p:cNvSpPr>
          <p:nvPr>
            <p:ph type="pic" sz="quarter" idx="46" hasCustomPrompt="1"/>
          </p:nvPr>
        </p:nvSpPr>
        <p:spPr>
          <a:xfrm>
            <a:off x="6145200" y="0"/>
            <a:ext cx="6048000" cy="3380400"/>
          </a:xfrm>
          <a:ln w="28575">
            <a:noFill/>
          </a:ln>
        </p:spPr>
        <p:txBody>
          <a:bodyPr lIns="360000" tIns="72000" rIns="360000"/>
          <a:lstStyle>
            <a:lvl1pPr marL="0" indent="0" algn="ctr">
              <a:spcBef>
                <a:spcPts val="0"/>
              </a:spcBef>
              <a:buFont typeface="+mj-lt"/>
              <a:buNone/>
              <a:defRPr sz="1398"/>
            </a:lvl1pPr>
          </a:lstStyle>
          <a:p>
            <a:pPr marL="0" marR="0" lvl="0" indent="0" algn="ctr" defTabSz="909835" rtl="0" eaLnBrk="1" fontAlgn="auto" latinLnBrk="0" hangingPunct="1">
              <a:lnSpc>
                <a:spcPct val="100000"/>
              </a:lnSpc>
              <a:spcBef>
                <a:spcPts val="0"/>
              </a:spcBef>
              <a:spcAft>
                <a:spcPts val="0"/>
              </a:spcAft>
              <a:buClrTx/>
              <a:buSzTx/>
              <a:buFont typeface="+mj-lt"/>
              <a:buNone/>
              <a:tabLst/>
              <a:defRPr/>
            </a:pPr>
            <a:r>
              <a:rPr lang="da-DK"/>
              <a:t>Klik på rammen og indsæt billede, via fanen Indsæt, Billeder/Lagerbilleder eller via RN billedbank </a:t>
            </a:r>
          </a:p>
        </p:txBody>
      </p:sp>
      <p:sp>
        <p:nvSpPr>
          <p:cNvPr id="9" name="Billede 3">
            <a:extLst>
              <a:ext uri="{FF2B5EF4-FFF2-40B4-BE49-F238E27FC236}">
                <a16:creationId xmlns:a16="http://schemas.microsoft.com/office/drawing/2014/main" id="{63AD884D-8B90-76FC-3D88-D3AC0E2401CD}"/>
              </a:ext>
            </a:extLst>
          </p:cNvPr>
          <p:cNvSpPr>
            <a:spLocks noGrp="1"/>
          </p:cNvSpPr>
          <p:nvPr>
            <p:ph type="pic" sz="quarter" idx="48" hasCustomPrompt="1"/>
          </p:nvPr>
        </p:nvSpPr>
        <p:spPr>
          <a:xfrm>
            <a:off x="6144003" y="3477600"/>
            <a:ext cx="2977200" cy="3380400"/>
          </a:xfrm>
          <a:ln w="28575">
            <a:noFill/>
          </a:ln>
        </p:spPr>
        <p:txBody>
          <a:bodyPr tIns="72000"/>
          <a:lstStyle>
            <a:lvl1pPr marL="0" indent="0" algn="ctr">
              <a:spcBef>
                <a:spcPts val="0"/>
              </a:spcBef>
              <a:buFont typeface="+mj-lt"/>
              <a:buNone/>
              <a:defRPr sz="1398"/>
            </a:lvl1pPr>
          </a:lstStyle>
          <a:p>
            <a:pPr marL="0" marR="0" lvl="0" indent="0" algn="ctr" defTabSz="909835" rtl="0" eaLnBrk="1" fontAlgn="auto" latinLnBrk="0" hangingPunct="1">
              <a:lnSpc>
                <a:spcPct val="100000"/>
              </a:lnSpc>
              <a:spcBef>
                <a:spcPts val="0"/>
              </a:spcBef>
              <a:spcAft>
                <a:spcPts val="0"/>
              </a:spcAft>
              <a:buClrTx/>
              <a:buSzTx/>
              <a:buFont typeface="+mj-lt"/>
              <a:buNone/>
              <a:tabLst/>
              <a:defRPr/>
            </a:pPr>
            <a:r>
              <a:rPr lang="da-DK"/>
              <a:t>Klik på rammen og indsæt billede, via fanen Indsæt, Billeder/Lagerbilleder eller via RN billedbank </a:t>
            </a:r>
          </a:p>
        </p:txBody>
      </p:sp>
      <p:sp>
        <p:nvSpPr>
          <p:cNvPr id="8" name="Billede 4">
            <a:extLst>
              <a:ext uri="{FF2B5EF4-FFF2-40B4-BE49-F238E27FC236}">
                <a16:creationId xmlns:a16="http://schemas.microsoft.com/office/drawing/2014/main" id="{802EBC04-65F1-258D-5053-DEF7B0F93051}"/>
              </a:ext>
            </a:extLst>
          </p:cNvPr>
          <p:cNvSpPr>
            <a:spLocks noGrp="1"/>
          </p:cNvSpPr>
          <p:nvPr>
            <p:ph type="pic" sz="quarter" idx="47" hasCustomPrompt="1"/>
          </p:nvPr>
        </p:nvSpPr>
        <p:spPr>
          <a:xfrm>
            <a:off x="9219600" y="3477600"/>
            <a:ext cx="2973600" cy="3380400"/>
          </a:xfrm>
          <a:ln w="28575">
            <a:noFill/>
          </a:ln>
        </p:spPr>
        <p:txBody>
          <a:bodyPr tIns="72000"/>
          <a:lstStyle>
            <a:lvl1pPr marL="0" indent="0" algn="ctr">
              <a:spcBef>
                <a:spcPts val="0"/>
              </a:spcBef>
              <a:buFontTx/>
              <a:buNone/>
              <a:defRPr sz="1398"/>
            </a:lvl1pPr>
          </a:lstStyle>
          <a:p>
            <a:pPr marL="0" marR="0" lvl="0" indent="0" algn="ctr" defTabSz="909835" rtl="0" eaLnBrk="1" fontAlgn="auto" latinLnBrk="0" hangingPunct="1">
              <a:lnSpc>
                <a:spcPct val="100000"/>
              </a:lnSpc>
              <a:spcBef>
                <a:spcPts val="0"/>
              </a:spcBef>
              <a:spcAft>
                <a:spcPts val="0"/>
              </a:spcAft>
              <a:buClrTx/>
              <a:buSzTx/>
              <a:buFontTx/>
              <a:buNone/>
              <a:tabLst/>
              <a:defRPr/>
            </a:pPr>
            <a:r>
              <a:rPr lang="da-DK"/>
              <a:t>Klik på rammen og indsæt billede, via fanen Indsæt, Billeder/Lagerbilleder eller via RN billedbank </a:t>
            </a:r>
          </a:p>
        </p:txBody>
      </p:sp>
      <p:sp>
        <p:nvSpPr>
          <p:cNvPr id="2" name="Bomærke sort">
            <a:extLst>
              <a:ext uri="{FF2B5EF4-FFF2-40B4-BE49-F238E27FC236}">
                <a16:creationId xmlns:a16="http://schemas.microsoft.com/office/drawing/2014/main" id="{CED72036-71D9-E61C-34F9-6FCE35CB072C}"/>
              </a:ext>
            </a:extLst>
          </p:cNvPr>
          <p:cNvSpPr>
            <a:spLocks noGrp="1" noChangeAspect="1"/>
          </p:cNvSpPr>
          <p:nvPr>
            <p:ph type="body" sz="quarter" idx="55" hasCustomPrompt="1"/>
          </p:nvPr>
        </p:nvSpPr>
        <p:spPr>
          <a:xfrm>
            <a:off x="11466004" y="360000"/>
            <a:ext cx="360000" cy="360000"/>
          </a:xfrm>
          <a:blipFill>
            <a:blip r:embed="rId2">
              <a:extLst>
                <a:ext uri="{96DAC541-7B7A-43D3-8B79-37D633B846F1}">
                  <asvg:svgBlip xmlns:asvg="http://schemas.microsoft.com/office/drawing/2016/SVG/main" r:embed="rId3"/>
                </a:ext>
              </a:extLst>
            </a:blip>
            <a:stretch>
              <a:fillRect/>
            </a:stretch>
          </a:blipFill>
        </p:spPr>
        <p:txBody>
          <a:bodyPr/>
          <a:lstStyle>
            <a:lvl1pPr>
              <a:defRPr sz="798">
                <a:solidFill>
                  <a:schemeClr val="tx2">
                    <a:alpha val="0"/>
                  </a:schemeClr>
                </a:solidFill>
              </a:defRPr>
            </a:lvl1pPr>
            <a:lvl2pPr>
              <a:defRPr sz="798"/>
            </a:lvl2pPr>
            <a:lvl3pPr>
              <a:defRPr sz="798"/>
            </a:lvl3pPr>
            <a:lvl4pPr>
              <a:defRPr sz="798"/>
            </a:lvl4pPr>
            <a:lvl5pPr>
              <a:defRPr sz="798"/>
            </a:lvl5pPr>
          </a:lstStyle>
          <a:p>
            <a:pPr lvl="0"/>
            <a:r>
              <a:rPr lang="da-DK"/>
              <a:t> </a:t>
            </a:r>
          </a:p>
        </p:txBody>
      </p:sp>
    </p:spTree>
    <p:extLst>
      <p:ext uri="{BB962C8B-B14F-4D97-AF65-F5344CB8AC3E}">
        <p14:creationId xmlns:p14="http://schemas.microsoft.com/office/powerpoint/2010/main" val="39211984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ort billede">
    <p:bg>
      <p:bgRef idx="1001">
        <a:schemeClr val="bg1"/>
      </p:bgRef>
    </p:bg>
    <p:spTree>
      <p:nvGrpSpPr>
        <p:cNvPr id="1" name=""/>
        <p:cNvGrpSpPr/>
        <p:nvPr/>
      </p:nvGrpSpPr>
      <p:grpSpPr>
        <a:xfrm>
          <a:off x="0" y="0"/>
          <a:ext cx="0" cy="0"/>
          <a:chOff x="0" y="0"/>
          <a:chExt cx="0" cy="0"/>
        </a:xfrm>
      </p:grpSpPr>
      <p:sp>
        <p:nvSpPr>
          <p:cNvPr id="8" name="Billede">
            <a:extLst>
              <a:ext uri="{FF2B5EF4-FFF2-40B4-BE49-F238E27FC236}">
                <a16:creationId xmlns:a16="http://schemas.microsoft.com/office/drawing/2014/main" id="{B1E0B320-12DC-463A-A3BF-05A4867697A2}"/>
              </a:ext>
            </a:extLst>
          </p:cNvPr>
          <p:cNvSpPr>
            <a:spLocks noGrp="1"/>
          </p:cNvSpPr>
          <p:nvPr>
            <p:ph type="pic" sz="quarter" idx="14" hasCustomPrompt="1"/>
          </p:nvPr>
        </p:nvSpPr>
        <p:spPr>
          <a:xfrm>
            <a:off x="0" y="0"/>
            <a:ext cx="12192000" cy="6858000"/>
          </a:xfrm>
          <a:prstGeom prst="rect">
            <a:avLst/>
          </a:prstGeom>
          <a:noFill/>
        </p:spPr>
        <p:txBody>
          <a:bodyPr tIns="72000" anchor="t" anchorCtr="0"/>
          <a:lstStyle>
            <a:lvl1pPr marL="0" indent="0" algn="ctr">
              <a:spcBef>
                <a:spcPts val="0"/>
              </a:spcBef>
              <a:buNone/>
              <a:defRPr sz="1796" baseline="0">
                <a:solidFill>
                  <a:schemeClr val="tx2"/>
                </a:solidFill>
              </a:defRPr>
            </a:lvl1pPr>
          </a:lstStyle>
          <a:p>
            <a:r>
              <a:rPr lang="da-DK"/>
              <a:t>Klik på rammen og indsæt billede, </a:t>
            </a:r>
            <a:br>
              <a:rPr lang="da-DK"/>
            </a:br>
            <a:r>
              <a:rPr lang="da-DK"/>
              <a:t>via fanen Indsæt, Billeder/Lagerbilleder </a:t>
            </a:r>
            <a:br>
              <a:rPr lang="da-DK"/>
            </a:br>
            <a:r>
              <a:rPr lang="da-DK"/>
              <a:t>eller via RN billedbank </a:t>
            </a:r>
          </a:p>
        </p:txBody>
      </p:sp>
      <p:sp>
        <p:nvSpPr>
          <p:cNvPr id="9" name="Titel">
            <a:extLst>
              <a:ext uri="{FF2B5EF4-FFF2-40B4-BE49-F238E27FC236}">
                <a16:creationId xmlns:a16="http://schemas.microsoft.com/office/drawing/2014/main" id="{4FED2163-9608-467E-8D72-F68999E0B86C}"/>
              </a:ext>
            </a:extLst>
          </p:cNvPr>
          <p:cNvSpPr>
            <a:spLocks noGrp="1"/>
          </p:cNvSpPr>
          <p:nvPr>
            <p:ph type="body" idx="50" hasCustomPrompt="1"/>
          </p:nvPr>
        </p:nvSpPr>
        <p:spPr>
          <a:xfrm>
            <a:off x="4" y="5049838"/>
            <a:ext cx="5351463" cy="1439862"/>
          </a:xfrm>
          <a:prstGeom prst="rect">
            <a:avLst/>
          </a:prstGeom>
          <a:solidFill>
            <a:schemeClr val="tx2"/>
          </a:solidFill>
        </p:spPr>
        <p:txBody>
          <a:bodyPr lIns="216000" tIns="216000" rIns="216000" bIns="216000" rtlCol="0" anchor="ctr" anchorCtr="0">
            <a:noAutofit/>
          </a:bodyPr>
          <a:lstStyle>
            <a:lvl1pPr marL="0" indent="0" algn="l">
              <a:lnSpc>
                <a:spcPct val="90000"/>
              </a:lnSpc>
              <a:spcBef>
                <a:spcPts val="0"/>
              </a:spcBef>
              <a:buNone/>
              <a:defRPr sz="3194" b="1" baseline="0">
                <a:solidFill>
                  <a:schemeClr val="bg1"/>
                </a:solidFill>
                <a:latin typeface="+mj-lt"/>
                <a:ea typeface="Source Sans Pro" panose="020B0503030403020204" pitchFamily="34" charset="0"/>
              </a:defRPr>
            </a:lvl1pPr>
            <a:lvl2pPr marL="454917" indent="0">
              <a:buNone/>
              <a:defRPr sz="1990" b="1"/>
            </a:lvl2pPr>
            <a:lvl3pPr marL="909835" indent="0">
              <a:buNone/>
              <a:defRPr sz="1790" b="1"/>
            </a:lvl3pPr>
            <a:lvl4pPr marL="1364754" indent="0">
              <a:buNone/>
              <a:defRPr sz="1590" b="1"/>
            </a:lvl4pPr>
            <a:lvl5pPr marL="1819671" indent="0">
              <a:buNone/>
              <a:defRPr sz="1590" b="1"/>
            </a:lvl5pPr>
            <a:lvl6pPr marL="2274589" indent="0">
              <a:buNone/>
              <a:defRPr sz="1590" b="1"/>
            </a:lvl6pPr>
            <a:lvl7pPr marL="2729506" indent="0">
              <a:buNone/>
              <a:defRPr sz="1590" b="1"/>
            </a:lvl7pPr>
            <a:lvl8pPr marL="3184424" indent="0">
              <a:buNone/>
              <a:defRPr sz="1590" b="1"/>
            </a:lvl8pPr>
            <a:lvl9pPr marL="3639340" indent="0">
              <a:buNone/>
              <a:defRPr sz="1590" b="1"/>
            </a:lvl9pPr>
          </a:lstStyle>
          <a:p>
            <a:r>
              <a:rPr lang="da-DK"/>
              <a:t>Klik for at tilføje titel</a:t>
            </a:r>
          </a:p>
        </p:txBody>
      </p:sp>
      <p:sp>
        <p:nvSpPr>
          <p:cNvPr id="5" name="Bomærke sort">
            <a:extLst>
              <a:ext uri="{FF2B5EF4-FFF2-40B4-BE49-F238E27FC236}">
                <a16:creationId xmlns:a16="http://schemas.microsoft.com/office/drawing/2014/main" id="{65ED2B00-359A-B52A-5AB4-965748995C95}"/>
              </a:ext>
            </a:extLst>
          </p:cNvPr>
          <p:cNvSpPr>
            <a:spLocks noGrp="1" noChangeAspect="1"/>
          </p:cNvSpPr>
          <p:nvPr>
            <p:ph type="body" sz="quarter" idx="55" hasCustomPrompt="1"/>
          </p:nvPr>
        </p:nvSpPr>
        <p:spPr>
          <a:xfrm>
            <a:off x="11466004" y="360000"/>
            <a:ext cx="360000" cy="360000"/>
          </a:xfrm>
          <a:blipFill>
            <a:blip r:embed="rId2">
              <a:extLst>
                <a:ext uri="{96DAC541-7B7A-43D3-8B79-37D633B846F1}">
                  <asvg:svgBlip xmlns:asvg="http://schemas.microsoft.com/office/drawing/2016/SVG/main" r:embed="rId3"/>
                </a:ext>
              </a:extLst>
            </a:blip>
            <a:stretch>
              <a:fillRect/>
            </a:stretch>
          </a:blipFill>
        </p:spPr>
        <p:txBody>
          <a:bodyPr/>
          <a:lstStyle>
            <a:lvl1pPr>
              <a:defRPr sz="798">
                <a:solidFill>
                  <a:schemeClr val="tx2">
                    <a:alpha val="0"/>
                  </a:schemeClr>
                </a:solidFill>
              </a:defRPr>
            </a:lvl1pPr>
            <a:lvl2pPr>
              <a:defRPr sz="798"/>
            </a:lvl2pPr>
            <a:lvl3pPr>
              <a:defRPr sz="798"/>
            </a:lvl3pPr>
            <a:lvl4pPr>
              <a:defRPr sz="798"/>
            </a:lvl4pPr>
            <a:lvl5pPr>
              <a:defRPr sz="798"/>
            </a:lvl5pPr>
          </a:lstStyle>
          <a:p>
            <a:pPr lvl="0"/>
            <a:r>
              <a:rPr lang="da-DK"/>
              <a:t> </a:t>
            </a:r>
          </a:p>
        </p:txBody>
      </p:sp>
    </p:spTree>
    <p:extLst>
      <p:ext uri="{BB962C8B-B14F-4D97-AF65-F5344CB8AC3E}">
        <p14:creationId xmlns:p14="http://schemas.microsoft.com/office/powerpoint/2010/main" val="19618145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 - blå">
    <p:bg>
      <p:bgRef idx="1001">
        <a:schemeClr val="bg2"/>
      </p:bgRef>
    </p:bg>
    <p:spTree>
      <p:nvGrpSpPr>
        <p:cNvPr id="1" name=""/>
        <p:cNvGrpSpPr/>
        <p:nvPr/>
      </p:nvGrpSpPr>
      <p:grpSpPr>
        <a:xfrm>
          <a:off x="0" y="0"/>
          <a:ext cx="0" cy="0"/>
          <a:chOff x="0" y="0"/>
          <a:chExt cx="0" cy="0"/>
        </a:xfrm>
      </p:grpSpPr>
      <p:sp>
        <p:nvSpPr>
          <p:cNvPr id="4" name="Titel">
            <a:extLst>
              <a:ext uri="{FF2B5EF4-FFF2-40B4-BE49-F238E27FC236}">
                <a16:creationId xmlns:a16="http://schemas.microsoft.com/office/drawing/2014/main" id="{2E8D9C38-13FD-A6B5-DCBE-C9A5B4BE8484}"/>
              </a:ext>
            </a:extLst>
          </p:cNvPr>
          <p:cNvSpPr>
            <a:spLocks noGrp="1"/>
          </p:cNvSpPr>
          <p:nvPr>
            <p:ph type="ctrTitle" hasCustomPrompt="1"/>
          </p:nvPr>
        </p:nvSpPr>
        <p:spPr>
          <a:xfrm>
            <a:off x="703715" y="734278"/>
            <a:ext cx="10197647" cy="354749"/>
          </a:xfrm>
          <a:prstGeom prst="rect">
            <a:avLst/>
          </a:prstGeom>
        </p:spPr>
        <p:txBody>
          <a:bodyPr anchor="t" anchorCtr="0">
            <a:noAutofit/>
          </a:bodyPr>
          <a:lstStyle>
            <a:lvl1pPr algn="l">
              <a:lnSpc>
                <a:spcPct val="80000"/>
              </a:lnSpc>
              <a:defRPr sz="3194" b="0" spc="0" baseline="0">
                <a:solidFill>
                  <a:schemeClr val="tx1"/>
                </a:solidFill>
                <a:latin typeface="+mj-lt"/>
                <a:ea typeface="Source Sans Pro Black" panose="020B0803030403020204" pitchFamily="34" charset="0"/>
              </a:defRPr>
            </a:lvl1pPr>
          </a:lstStyle>
          <a:p>
            <a:r>
              <a:rPr lang="da-DK"/>
              <a:t>Klik for at tilføje titel</a:t>
            </a:r>
          </a:p>
        </p:txBody>
      </p:sp>
      <p:sp>
        <p:nvSpPr>
          <p:cNvPr id="7" name="Indhold">
            <a:extLst>
              <a:ext uri="{FF2B5EF4-FFF2-40B4-BE49-F238E27FC236}">
                <a16:creationId xmlns:a16="http://schemas.microsoft.com/office/drawing/2014/main" id="{B2C0DE27-5531-4550-B96E-26DBE93F2C13}"/>
              </a:ext>
            </a:extLst>
          </p:cNvPr>
          <p:cNvSpPr>
            <a:spLocks noGrp="1"/>
          </p:cNvSpPr>
          <p:nvPr>
            <p:ph sz="quarter" idx="44" hasCustomPrompt="1"/>
          </p:nvPr>
        </p:nvSpPr>
        <p:spPr>
          <a:xfrm>
            <a:off x="725487" y="1589088"/>
            <a:ext cx="10740512" cy="4540249"/>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pic>
        <p:nvPicPr>
          <p:cNvPr id="3" name="Bomærke hvid" descr="Et billede, der indeholder symbol, Grafik, logo, cirkel&#10;&#10;Automatisk genereret beskrivelse">
            <a:extLst>
              <a:ext uri="{FF2B5EF4-FFF2-40B4-BE49-F238E27FC236}">
                <a16:creationId xmlns:a16="http://schemas.microsoft.com/office/drawing/2014/main" id="{951B8FFF-447A-EA01-BB27-EBBE91C9138F}"/>
              </a:ext>
            </a:extLst>
          </p:cNvPr>
          <p:cNvPicPr>
            <a:picLocks noChangeAspect="1"/>
          </p:cNvPicPr>
          <p:nvPr userDrawn="1"/>
        </p:nvPicPr>
        <p:blipFill>
          <a:blip r:embed="rId2"/>
          <a:stretch>
            <a:fillRect/>
          </a:stretch>
        </p:blipFill>
        <p:spPr>
          <a:xfrm>
            <a:off x="11466008" y="360000"/>
            <a:ext cx="360000" cy="360000"/>
          </a:xfrm>
          <a:prstGeom prst="rect">
            <a:avLst/>
          </a:prstGeom>
        </p:spPr>
      </p:pic>
    </p:spTree>
    <p:extLst>
      <p:ext uri="{BB962C8B-B14F-4D97-AF65-F5344CB8AC3E}">
        <p14:creationId xmlns:p14="http://schemas.microsoft.com/office/powerpoint/2010/main" val="671394119"/>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
    <p:bg>
      <p:bgRef idx="1001">
        <a:schemeClr val="bg1"/>
      </p:bgRef>
    </p:bg>
    <p:spTree>
      <p:nvGrpSpPr>
        <p:cNvPr id="1" name=""/>
        <p:cNvGrpSpPr/>
        <p:nvPr/>
      </p:nvGrpSpPr>
      <p:grpSpPr>
        <a:xfrm>
          <a:off x="0" y="0"/>
          <a:ext cx="0" cy="0"/>
          <a:chOff x="0" y="0"/>
          <a:chExt cx="0" cy="0"/>
        </a:xfrm>
      </p:grpSpPr>
      <p:sp>
        <p:nvSpPr>
          <p:cNvPr id="4" name="Titel">
            <a:extLst>
              <a:ext uri="{FF2B5EF4-FFF2-40B4-BE49-F238E27FC236}">
                <a16:creationId xmlns:a16="http://schemas.microsoft.com/office/drawing/2014/main" id="{2E8D9C38-13FD-A6B5-DCBE-C9A5B4BE8484}"/>
              </a:ext>
            </a:extLst>
          </p:cNvPr>
          <p:cNvSpPr>
            <a:spLocks noGrp="1"/>
          </p:cNvSpPr>
          <p:nvPr>
            <p:ph type="ctrTitle" hasCustomPrompt="1"/>
          </p:nvPr>
        </p:nvSpPr>
        <p:spPr>
          <a:xfrm>
            <a:off x="703715" y="734278"/>
            <a:ext cx="10197647" cy="354749"/>
          </a:xfrm>
          <a:prstGeom prst="rect">
            <a:avLst/>
          </a:prstGeom>
        </p:spPr>
        <p:txBody>
          <a:bodyPr anchor="t" anchorCtr="0">
            <a:noAutofit/>
          </a:bodyPr>
          <a:lstStyle>
            <a:lvl1pPr algn="l">
              <a:lnSpc>
                <a:spcPct val="80000"/>
              </a:lnSpc>
              <a:defRPr sz="3194" b="0" spc="0" baseline="0">
                <a:solidFill>
                  <a:schemeClr val="tx2"/>
                </a:solidFill>
                <a:latin typeface="+mj-lt"/>
                <a:ea typeface="Source Sans Pro Black" panose="020B0803030403020204" pitchFamily="34" charset="0"/>
              </a:defRPr>
            </a:lvl1pPr>
          </a:lstStyle>
          <a:p>
            <a:r>
              <a:rPr lang="da-DK"/>
              <a:t>Klik for at tilføje titel</a:t>
            </a:r>
          </a:p>
        </p:txBody>
      </p:sp>
      <p:pic>
        <p:nvPicPr>
          <p:cNvPr id="2" name="Bomærke sort">
            <a:extLst>
              <a:ext uri="{FF2B5EF4-FFF2-40B4-BE49-F238E27FC236}">
                <a16:creationId xmlns:a16="http://schemas.microsoft.com/office/drawing/2014/main" id="{3F70BA47-9863-D761-7A6C-3B5DC1593E14}"/>
              </a:ext>
            </a:extLst>
          </p:cNvPr>
          <p:cNvPicPr>
            <a:picLocks noChangeAspect="1"/>
          </p:cNvPicPr>
          <p:nvPr userDrawn="1"/>
        </p:nvPicPr>
        <p:blipFill>
          <a:blip r:embed="rId2"/>
          <a:srcRect/>
          <a:stretch/>
        </p:blipFill>
        <p:spPr>
          <a:xfrm>
            <a:off x="11466004" y="360000"/>
            <a:ext cx="360000" cy="360000"/>
          </a:xfrm>
          <a:prstGeom prst="rect">
            <a:avLst/>
          </a:prstGeom>
        </p:spPr>
      </p:pic>
    </p:spTree>
    <p:extLst>
      <p:ext uri="{BB962C8B-B14F-4D97-AF65-F5344CB8AC3E}">
        <p14:creationId xmlns:p14="http://schemas.microsoft.com/office/powerpoint/2010/main" val="364370513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pic>
        <p:nvPicPr>
          <p:cNvPr id="2" name="Bomærke sort">
            <a:extLst>
              <a:ext uri="{FF2B5EF4-FFF2-40B4-BE49-F238E27FC236}">
                <a16:creationId xmlns:a16="http://schemas.microsoft.com/office/drawing/2014/main" id="{5E78CED2-7732-FCDF-1A92-A525ED17223B}"/>
              </a:ext>
            </a:extLst>
          </p:cNvPr>
          <p:cNvPicPr>
            <a:picLocks noChangeAspect="1"/>
          </p:cNvPicPr>
          <p:nvPr userDrawn="1"/>
        </p:nvPicPr>
        <p:blipFill>
          <a:blip r:embed="rId2"/>
          <a:srcRect/>
          <a:stretch/>
        </p:blipFill>
        <p:spPr>
          <a:xfrm>
            <a:off x="11466004" y="360000"/>
            <a:ext cx="360000" cy="360000"/>
          </a:xfrm>
          <a:prstGeom prst="rect">
            <a:avLst/>
          </a:prstGeom>
        </p:spPr>
      </p:pic>
    </p:spTree>
    <p:extLst>
      <p:ext uri="{BB962C8B-B14F-4D97-AF65-F5344CB8AC3E}">
        <p14:creationId xmlns:p14="http://schemas.microsoft.com/office/powerpoint/2010/main" val="417513127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fslutning">
    <p:bg>
      <p:bgRef idx="1001">
        <a:schemeClr val="bg1"/>
      </p:bgRef>
    </p:bg>
    <p:spTree>
      <p:nvGrpSpPr>
        <p:cNvPr id="1" name=""/>
        <p:cNvGrpSpPr/>
        <p:nvPr/>
      </p:nvGrpSpPr>
      <p:grpSpPr>
        <a:xfrm>
          <a:off x="0" y="0"/>
          <a:ext cx="0" cy="0"/>
          <a:chOff x="0" y="0"/>
          <a:chExt cx="0" cy="0"/>
        </a:xfrm>
      </p:grpSpPr>
      <p:sp>
        <p:nvSpPr>
          <p:cNvPr id="12" name="Tak for i dag Translations" descr="{&quot;templafy&quot;:{&quot;id&quot;:&quot;f149ed3c-7da0-4749-af18-06ca60f4f7af&quot;}}" hidden="1" title="Translations.Takforidag">
            <a:extLst>
              <a:ext uri="{FF2B5EF4-FFF2-40B4-BE49-F238E27FC236}">
                <a16:creationId xmlns:a16="http://schemas.microsoft.com/office/drawing/2014/main" id="{8CBD74E0-6305-475D-BCD0-58CD5735ED64}"/>
              </a:ext>
            </a:extLst>
          </p:cNvPr>
          <p:cNvSpPr/>
          <p:nvPr userDrawn="1"/>
        </p:nvSpPr>
        <p:spPr>
          <a:xfrm>
            <a:off x="2100263" y="2312989"/>
            <a:ext cx="7991476" cy="1116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lnSpc>
                <a:spcPct val="100000"/>
              </a:lnSpc>
            </a:pPr>
            <a:r>
              <a:rPr lang="da-DK" sz="6572" b="1" cap="none" spc="0" baseline="0">
                <a:solidFill>
                  <a:schemeClr val="tx1"/>
                </a:solidFill>
                <a:latin typeface="+mn-lt"/>
                <a:ea typeface="Source Sans Pro" panose="020B0503030403020204" pitchFamily="34" charset="0"/>
              </a:rPr>
              <a:t>Tak for i dag</a:t>
            </a:r>
          </a:p>
        </p:txBody>
      </p:sp>
      <p:pic>
        <p:nvPicPr>
          <p:cNvPr id="1477667571" name="Logo sort" descr="{&quot;templafy&quot;:{&quot;id&quot;:&quot;896ef27d-5c7f-49bf-a104-dc4e9177ebd8&quot;}}"/>
          <p:cNvPicPr>
            <a:picLocks noChangeAspect="1"/>
          </p:cNvPicPr>
          <p:nvPr/>
        </p:nvPicPr>
        <p:blipFill>
          <a:blip r:embed="rId2"/>
          <a:stretch>
            <a:fillRect/>
          </a:stretch>
        </p:blipFill>
        <p:spPr>
          <a:xfrm>
            <a:off x="0" y="0"/>
            <a:ext cx="7041892" cy="1080000"/>
          </a:xfrm>
          <a:prstGeom prst="rect">
            <a:avLst/>
          </a:prstGeom>
        </p:spPr>
      </p:pic>
      <p:sp>
        <p:nvSpPr>
          <p:cNvPr id="4" name="Telefon brugerprofil" descr="{&quot;templafy&quot;:{&quot;id&quot;:&quot;2cd1be58-5cee-4142-b73d-1f239fd88af7&quot;}}" title="UserProfile.Clinic">
            <a:extLst>
              <a:ext uri="{FF2B5EF4-FFF2-40B4-BE49-F238E27FC236}">
                <a16:creationId xmlns:a16="http://schemas.microsoft.com/office/drawing/2014/main" id="{43ADC40F-2CA4-FC6B-F626-85FFE2334FF3}"/>
              </a:ext>
            </a:extLst>
          </p:cNvPr>
          <p:cNvSpPr/>
          <p:nvPr userDrawn="1"/>
        </p:nvSpPr>
        <p:spPr>
          <a:xfrm>
            <a:off x="1170168" y="6316947"/>
            <a:ext cx="106596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da-DK" sz="1592" baseline="0">
                <a:solidFill>
                  <a:schemeClr val="tx2"/>
                </a:solidFill>
                <a:latin typeface="+mn-lt"/>
                <a:ea typeface="Source Sans Pro" panose="020B0503030403020204" pitchFamily="34" charset="0"/>
              </a:rPr>
              <a:t>23 99 70 52</a:t>
            </a:r>
          </a:p>
        </p:txBody>
      </p:sp>
      <p:sp>
        <p:nvSpPr>
          <p:cNvPr id="5" name="Email brugerprofil" descr="{&quot;templafy&quot;:{&quot;id&quot;:&quot;228fb66d-872b-4f8b-8c91-9efad82d69ed&quot;}}" title="UserProfile.Clinic">
            <a:extLst>
              <a:ext uri="{FF2B5EF4-FFF2-40B4-BE49-F238E27FC236}">
                <a16:creationId xmlns:a16="http://schemas.microsoft.com/office/drawing/2014/main" id="{D77FCE63-6235-11ED-7000-3FFAEDEE539D}"/>
              </a:ext>
            </a:extLst>
          </p:cNvPr>
          <p:cNvSpPr/>
          <p:nvPr userDrawn="1"/>
        </p:nvSpPr>
        <p:spPr>
          <a:xfrm>
            <a:off x="1170168" y="6068547"/>
            <a:ext cx="106596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da-DK" sz="1592" baseline="0">
                <a:solidFill>
                  <a:schemeClr val="tx2"/>
                </a:solidFill>
                <a:latin typeface="+mn-lt"/>
                <a:ea typeface="Source Sans Pro" panose="020B0503030403020204" pitchFamily="34" charset="0"/>
              </a:rPr>
              <a:t>mette.holm@rn.dk</a:t>
            </a:r>
          </a:p>
        </p:txBody>
      </p:sp>
      <p:sp>
        <p:nvSpPr>
          <p:cNvPr id="7" name="Kontor brugerprofil" descr="{&quot;templafy&quot;:{&quot;id&quot;:&quot;80fb62aa-c577-4c9f-97e3-563a72ce8073&quot;}}" title="UserProfile.DepartmentFreeText">
            <a:extLst>
              <a:ext uri="{FF2B5EF4-FFF2-40B4-BE49-F238E27FC236}">
                <a16:creationId xmlns:a16="http://schemas.microsoft.com/office/drawing/2014/main" id="{74586F98-A3FE-4CF3-763E-89EEB7886598}"/>
              </a:ext>
            </a:extLst>
          </p:cNvPr>
          <p:cNvSpPr/>
          <p:nvPr userDrawn="1"/>
        </p:nvSpPr>
        <p:spPr>
          <a:xfrm>
            <a:off x="1170000" y="5802147"/>
            <a:ext cx="1066018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da-DK" sz="1596">
              <a:solidFill>
                <a:schemeClr val="tx2"/>
              </a:solidFill>
            </a:endParaRPr>
          </a:p>
        </p:txBody>
      </p:sp>
      <p:sp>
        <p:nvSpPr>
          <p:cNvPr id="8" name="Afdeling brugerprofil" descr="{&quot;templafy&quot;:{&quot;id&quot;:&quot;ea96c12f-8f63-4863-965d-a0ea21c7fd01&quot;}}" title="UserProfile.Email">
            <a:extLst>
              <a:ext uri="{FF2B5EF4-FFF2-40B4-BE49-F238E27FC236}">
                <a16:creationId xmlns:a16="http://schemas.microsoft.com/office/drawing/2014/main" id="{8C3990DC-E5D5-D6DF-7998-766B40483377}"/>
              </a:ext>
            </a:extLst>
          </p:cNvPr>
          <p:cNvSpPr/>
          <p:nvPr userDrawn="1"/>
        </p:nvSpPr>
        <p:spPr>
          <a:xfrm>
            <a:off x="1169588" y="5535747"/>
            <a:ext cx="1066018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da-DK" sz="1592" baseline="0">
                <a:solidFill>
                  <a:schemeClr val="tx2"/>
                </a:solidFill>
                <a:latin typeface="Source Sans Pro" panose="020B0503030403020204" pitchFamily="34" charset="0"/>
                <a:ea typeface="Source Sans Pro" panose="020B0503030403020204" pitchFamily="34" charset="0"/>
              </a:rPr>
              <a:t>Kommunikation</a:t>
            </a:r>
          </a:p>
        </p:txBody>
      </p:sp>
      <p:sp>
        <p:nvSpPr>
          <p:cNvPr id="9" name="Navn brugerprofil" descr="{&quot;templafy&quot;:{&quot;id&quot;:&quot;793a9824-0ab9-4334-ac65-bde81580e16f&quot;}}" title="UserProfile.Name">
            <a:extLst>
              <a:ext uri="{FF2B5EF4-FFF2-40B4-BE49-F238E27FC236}">
                <a16:creationId xmlns:a16="http://schemas.microsoft.com/office/drawing/2014/main" id="{F1C87CE7-E087-9475-F81C-46995AE907C5}"/>
              </a:ext>
            </a:extLst>
          </p:cNvPr>
          <p:cNvSpPr/>
          <p:nvPr userDrawn="1"/>
        </p:nvSpPr>
        <p:spPr>
          <a:xfrm>
            <a:off x="1169588" y="5233419"/>
            <a:ext cx="1066018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r"/>
            <a:r>
              <a:rPr lang="da-DK" sz="1792" b="1" cap="none" spc="0" baseline="0">
                <a:solidFill>
                  <a:schemeClr val="tx2"/>
                </a:solidFill>
                <a:latin typeface="+mn-lt"/>
                <a:ea typeface="Source Sans Pro" panose="020B0503030403020204" pitchFamily="34" charset="0"/>
              </a:rPr>
              <a:t>Mette Holm Jensen</a:t>
            </a:r>
          </a:p>
        </p:txBody>
      </p:sp>
      <p:sp>
        <p:nvSpPr>
          <p:cNvPr id="10" name="Titel brugerprofil" descr="{&quot;templafy&quot;:{&quot;id&quot;:&quot;6e4695f1-24f0-467a-84a5-3b1decb07624&quot;}}" title="UserProfile.Title">
            <a:extLst>
              <a:ext uri="{FF2B5EF4-FFF2-40B4-BE49-F238E27FC236}">
                <a16:creationId xmlns:a16="http://schemas.microsoft.com/office/drawing/2014/main" id="{B453A52A-637B-E9D0-8523-263EAC80CE62}"/>
              </a:ext>
            </a:extLst>
          </p:cNvPr>
          <p:cNvSpPr/>
          <p:nvPr userDrawn="1"/>
        </p:nvSpPr>
        <p:spPr>
          <a:xfrm>
            <a:off x="1169588" y="4967019"/>
            <a:ext cx="1066018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da-DK" sz="1592" baseline="0">
                <a:solidFill>
                  <a:schemeClr val="tx2"/>
                </a:solidFill>
                <a:latin typeface="+mn-lt"/>
                <a:ea typeface="Source Sans Pro" panose="020B0503030403020204" pitchFamily="34" charset="0"/>
              </a:rPr>
              <a:t>Kommunikationsrådgiver</a:t>
            </a:r>
          </a:p>
        </p:txBody>
      </p:sp>
      <p:sp>
        <p:nvSpPr>
          <p:cNvPr id="6" name="Titel">
            <a:extLst>
              <a:ext uri="{FF2B5EF4-FFF2-40B4-BE49-F238E27FC236}">
                <a16:creationId xmlns:a16="http://schemas.microsoft.com/office/drawing/2014/main" id="{1B1E86DC-A28D-C523-251D-5D3B1A4C2FF1}"/>
              </a:ext>
            </a:extLst>
          </p:cNvPr>
          <p:cNvSpPr>
            <a:spLocks noGrp="1"/>
          </p:cNvSpPr>
          <p:nvPr>
            <p:ph type="ctrTitle" hasCustomPrompt="1"/>
          </p:nvPr>
        </p:nvSpPr>
        <p:spPr>
          <a:xfrm>
            <a:off x="725488" y="2264837"/>
            <a:ext cx="10741025" cy="1931987"/>
          </a:xfrm>
          <a:prstGeom prst="rect">
            <a:avLst/>
          </a:prstGeom>
        </p:spPr>
        <p:txBody>
          <a:bodyPr anchor="ctr" anchorCtr="0"/>
          <a:lstStyle>
            <a:lvl1pPr algn="ctr">
              <a:lnSpc>
                <a:spcPct val="80000"/>
              </a:lnSpc>
              <a:defRPr sz="6586" b="0" spc="0" baseline="0">
                <a:solidFill>
                  <a:schemeClr val="tx2"/>
                </a:solidFill>
                <a:latin typeface="+mj-lt"/>
                <a:ea typeface="Source Sans Pro Black" panose="020B0803030403020204" pitchFamily="34" charset="0"/>
              </a:defRPr>
            </a:lvl1pPr>
          </a:lstStyle>
          <a:p>
            <a:r>
              <a:rPr lang="da-DK"/>
              <a:t>Klik for at tilføje titel</a:t>
            </a:r>
          </a:p>
        </p:txBody>
      </p:sp>
    </p:spTree>
    <p:extLst>
      <p:ext uri="{BB962C8B-B14F-4D97-AF65-F5344CB8AC3E}">
        <p14:creationId xmlns:p14="http://schemas.microsoft.com/office/powerpoint/2010/main" val="32199107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grpSp>
        <p:nvGrpSpPr>
          <p:cNvPr id="32" name="Gruppe 31">
            <a:extLst>
              <a:ext uri="{FF2B5EF4-FFF2-40B4-BE49-F238E27FC236}">
                <a16:creationId xmlns:a16="http://schemas.microsoft.com/office/drawing/2014/main" id="{B7B871AA-3D38-1742-A7D9-7E04444F2DFC}"/>
              </a:ext>
            </a:extLst>
          </p:cNvPr>
          <p:cNvGrpSpPr/>
          <p:nvPr userDrawn="1"/>
        </p:nvGrpSpPr>
        <p:grpSpPr>
          <a:xfrm>
            <a:off x="8698327" y="1226426"/>
            <a:ext cx="2746193" cy="2585323"/>
            <a:chOff x="4872417" y="1341170"/>
            <a:chExt cx="2746193" cy="2585323"/>
          </a:xfrm>
        </p:grpSpPr>
        <p:sp>
          <p:nvSpPr>
            <p:cNvPr id="7" name="Text Box 3">
              <a:extLst>
                <a:ext uri="{FF2B5EF4-FFF2-40B4-BE49-F238E27FC236}">
                  <a16:creationId xmlns:a16="http://schemas.microsoft.com/office/drawing/2014/main" id="{4EDBB112-3DCF-705F-CFBC-79E4737AC5A8}"/>
                </a:ext>
              </a:extLst>
            </p:cNvPr>
            <p:cNvSpPr txBox="1">
              <a:spLocks noChangeArrowheads="1"/>
            </p:cNvSpPr>
            <p:nvPr userDrawn="1"/>
          </p:nvSpPr>
          <p:spPr bwMode="auto">
            <a:xfrm>
              <a:off x="4872417" y="1341170"/>
              <a:ext cx="274619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2572" rtl="0" eaLnBrk="1" fontAlgn="auto" latinLnBrk="0" hangingPunct="1">
                <a:lnSpc>
                  <a:spcPct val="100000"/>
                </a:lnSpc>
                <a:spcBef>
                  <a:spcPts val="0"/>
                </a:spcBef>
                <a:spcAft>
                  <a:spcPts val="598"/>
                </a:spcAft>
                <a:buClrTx/>
                <a:buSzTx/>
                <a:buFontTx/>
                <a:buNone/>
                <a:tabLst/>
                <a:defRPr/>
              </a:pPr>
              <a:r>
                <a:rPr lang="da-DK" sz="1596">
                  <a:solidFill>
                    <a:schemeClr val="tx2"/>
                  </a:solidFill>
                  <a:latin typeface="+mn-lt"/>
                  <a:cs typeface="Arial" panose="020B0604020202020204" pitchFamily="34" charset="0"/>
                </a:rPr>
                <a:t>Billeder</a:t>
              </a:r>
              <a:endParaRPr lang="da-DK" sz="1596" b="1" noProof="1">
                <a:solidFill>
                  <a:schemeClr val="tx2"/>
                </a:solidFill>
                <a:latin typeface="+mn-lt"/>
                <a:cs typeface="Arial" panose="020B0604020202020204" pitchFamily="34" charset="0"/>
              </a:endParaRPr>
            </a:p>
            <a:p>
              <a:pPr marL="0" marR="0" lvl="0" indent="0" algn="l" defTabSz="912572" rtl="0" eaLnBrk="1" fontAlgn="auto" latinLnBrk="0" hangingPunct="1">
                <a:lnSpc>
                  <a:spcPct val="100000"/>
                </a:lnSpc>
                <a:spcBef>
                  <a:spcPts val="0"/>
                </a:spcBef>
                <a:spcAft>
                  <a:spcPts val="598"/>
                </a:spcAft>
                <a:buClrTx/>
                <a:buSzTx/>
                <a:buFontTx/>
                <a:buNone/>
                <a:tabLst/>
                <a:defRPr/>
              </a:pPr>
              <a:r>
                <a:rPr lang="da-DK" altLang="da-DK" sz="898" b="0" noProof="1">
                  <a:solidFill>
                    <a:schemeClr val="tx2"/>
                  </a:solidFill>
                  <a:latin typeface="+mn-lt"/>
                  <a:cs typeface="Arial" panose="020B0604020202020204" pitchFamily="34" charset="0"/>
                </a:rPr>
                <a:t>På slides med billedpladsholder, klik på ikonet </a:t>
              </a:r>
              <a:br>
                <a:rPr lang="da-DK" altLang="da-DK" sz="898" b="0" noProof="1">
                  <a:solidFill>
                    <a:schemeClr val="tx2"/>
                  </a:solidFill>
                  <a:latin typeface="+mn-lt"/>
                  <a:cs typeface="Arial" panose="020B0604020202020204" pitchFamily="34" charset="0"/>
                </a:rPr>
              </a:br>
              <a:r>
                <a:rPr lang="da-DK" altLang="da-DK" sz="898" b="0" noProof="1">
                  <a:solidFill>
                    <a:schemeClr val="tx2"/>
                  </a:solidFill>
                  <a:latin typeface="+mn-lt"/>
                  <a:cs typeface="Arial" panose="020B0604020202020204" pitchFamily="34" charset="0"/>
                </a:rPr>
                <a:t>og vælg </a:t>
              </a:r>
              <a:r>
                <a:rPr lang="da-DK" altLang="da-DK" sz="898" b="1" noProof="1">
                  <a:solidFill>
                    <a:schemeClr val="tx2"/>
                  </a:solidFill>
                  <a:latin typeface="+mn-lt"/>
                  <a:cs typeface="Arial" panose="020B0604020202020204" pitchFamily="34" charset="0"/>
                </a:rPr>
                <a:t>Indsæt </a:t>
              </a:r>
              <a:r>
                <a:rPr lang="da-DK" altLang="da-DK" sz="898" b="0" noProof="1">
                  <a:solidFill>
                    <a:schemeClr val="tx2"/>
                  </a:solidFill>
                  <a:latin typeface="+mn-lt"/>
                  <a:cs typeface="Arial" panose="020B0604020202020204" pitchFamily="34" charset="0"/>
                </a:rPr>
                <a:t>for at søge efter billede</a:t>
              </a:r>
            </a:p>
            <a:p>
              <a:pPr eaLnBrk="1" hangingPunct="1">
                <a:spcBef>
                  <a:spcPts val="598"/>
                </a:spcBef>
                <a:spcAft>
                  <a:spcPts val="598"/>
                </a:spcAft>
                <a:defRPr/>
              </a:pPr>
              <a:r>
                <a:rPr lang="da-DK" sz="898" b="1" noProof="1">
                  <a:solidFill>
                    <a:schemeClr val="tx2"/>
                  </a:solidFill>
                  <a:latin typeface="+mn-lt"/>
                  <a:cs typeface="Arial" panose="020B0604020202020204" pitchFamily="34" charset="0"/>
                </a:rPr>
                <a:t>Beskær billede</a:t>
              </a:r>
            </a:p>
            <a:p>
              <a:pPr eaLnBrk="1" hangingPunct="1">
                <a:spcAft>
                  <a:spcPts val="598"/>
                </a:spcAft>
                <a:defRPr/>
              </a:pPr>
              <a:r>
                <a:rPr lang="da-DK" altLang="da-DK" sz="898" b="1" noProof="1">
                  <a:solidFill>
                    <a:schemeClr val="tx2"/>
                  </a:solidFill>
                  <a:latin typeface="+mn-lt"/>
                  <a:cs typeface="Arial" panose="020B0604020202020204" pitchFamily="34" charset="0"/>
                </a:rPr>
                <a:t>1. </a:t>
              </a:r>
              <a:r>
                <a:rPr lang="da-DK" altLang="da-DK" sz="898" b="0" noProof="1">
                  <a:solidFill>
                    <a:schemeClr val="tx2"/>
                  </a:solidFill>
                  <a:latin typeface="+mn-lt"/>
                  <a:cs typeface="Arial" panose="020B0604020202020204" pitchFamily="34" charset="0"/>
                </a:rPr>
                <a:t>Marker billeder, klik på fanen </a:t>
              </a:r>
              <a:r>
                <a:rPr lang="da-DK" altLang="da-DK" sz="898" b="1" noProof="1">
                  <a:solidFill>
                    <a:schemeClr val="tx2"/>
                  </a:solidFill>
                  <a:latin typeface="+mn-lt"/>
                  <a:cs typeface="Arial" panose="020B0604020202020204" pitchFamily="34" charset="0"/>
                </a:rPr>
                <a:t>Billedformat</a:t>
              </a:r>
              <a:endParaRPr lang="da-DK" altLang="da-DK" sz="898" b="0" noProof="1">
                <a:solidFill>
                  <a:schemeClr val="tx2"/>
                </a:solidFill>
                <a:latin typeface="+mn-lt"/>
                <a:cs typeface="Arial" panose="020B0604020202020204" pitchFamily="34" charset="0"/>
              </a:endParaRPr>
            </a:p>
            <a:p>
              <a:pPr marL="0" marR="0" lvl="0" indent="0" algn="l" defTabSz="912572" rtl="0" eaLnBrk="1" fontAlgn="auto" latinLnBrk="0" hangingPunct="1">
                <a:lnSpc>
                  <a:spcPct val="100000"/>
                </a:lnSpc>
                <a:spcBef>
                  <a:spcPts val="0"/>
                </a:spcBef>
                <a:spcAft>
                  <a:spcPts val="598"/>
                </a:spcAft>
                <a:buClrTx/>
                <a:buSzTx/>
                <a:buFontTx/>
                <a:buNone/>
                <a:tabLst/>
                <a:defRPr/>
              </a:pPr>
              <a:r>
                <a:rPr lang="da-DK" altLang="da-DK" sz="898" b="1" noProof="1">
                  <a:solidFill>
                    <a:schemeClr val="tx2"/>
                  </a:solidFill>
                  <a:latin typeface="+mn-lt"/>
                  <a:cs typeface="Arial" panose="020B0604020202020204" pitchFamily="34" charset="0"/>
                </a:rPr>
                <a:t>2. </a:t>
              </a:r>
              <a:r>
                <a:rPr lang="da-DK" altLang="da-DK" sz="898" b="0" noProof="1">
                  <a:solidFill>
                    <a:schemeClr val="tx2"/>
                  </a:solidFill>
                  <a:latin typeface="+mn-lt"/>
                  <a:cs typeface="Arial" panose="020B0604020202020204" pitchFamily="34" charset="0"/>
                </a:rPr>
                <a:t>Klik </a:t>
              </a:r>
              <a:r>
                <a:rPr lang="da-DK" altLang="da-DK" sz="898" b="1" noProof="1">
                  <a:solidFill>
                    <a:schemeClr val="tx2"/>
                  </a:solidFill>
                  <a:latin typeface="+mn-lt"/>
                  <a:cs typeface="Arial" panose="020B0604020202020204" pitchFamily="34" charset="0"/>
                </a:rPr>
                <a:t>Beskær</a:t>
              </a:r>
              <a:r>
                <a:rPr lang="da-DK" altLang="da-DK" sz="898" b="0" noProof="1">
                  <a:solidFill>
                    <a:schemeClr val="tx2"/>
                  </a:solidFill>
                  <a:latin typeface="+mn-lt"/>
                  <a:cs typeface="Arial" panose="020B0604020202020204" pitchFamily="34" charset="0"/>
                </a:rPr>
                <a:t> for at ændre </a:t>
              </a:r>
              <a:br>
                <a:rPr lang="da-DK" altLang="da-DK" sz="898" b="0" noProof="1">
                  <a:solidFill>
                    <a:schemeClr val="tx2"/>
                  </a:solidFill>
                  <a:latin typeface="+mn-lt"/>
                  <a:cs typeface="Arial" panose="020B0604020202020204" pitchFamily="34" charset="0"/>
                </a:rPr>
              </a:br>
              <a:r>
                <a:rPr lang="da-DK" altLang="da-DK" sz="898" b="0" noProof="1">
                  <a:solidFill>
                    <a:schemeClr val="tx2"/>
                  </a:solidFill>
                  <a:latin typeface="+mn-lt"/>
                  <a:cs typeface="Arial" panose="020B0604020202020204" pitchFamily="34" charset="0"/>
                </a:rPr>
                <a:t>billedets fokus/størrelse</a:t>
              </a:r>
            </a:p>
            <a:p>
              <a:pPr eaLnBrk="1" hangingPunct="1">
                <a:spcAft>
                  <a:spcPts val="598"/>
                </a:spcAft>
                <a:defRPr/>
              </a:pPr>
              <a:r>
                <a:rPr lang="da-DK" altLang="da-DK" sz="898" b="1" noProof="1">
                  <a:solidFill>
                    <a:schemeClr val="tx2"/>
                  </a:solidFill>
                  <a:latin typeface="+mn-lt"/>
                  <a:cs typeface="Arial" panose="020B0604020202020204" pitchFamily="34" charset="0"/>
                </a:rPr>
                <a:t>3. </a:t>
              </a:r>
              <a:r>
                <a:rPr lang="da-DK" altLang="da-DK" sz="898" b="0" noProof="1">
                  <a:solidFill>
                    <a:schemeClr val="tx2"/>
                  </a:solidFill>
                  <a:latin typeface="+mn-lt"/>
                  <a:cs typeface="Arial" panose="020B0604020202020204" pitchFamily="34" charset="0"/>
                </a:rPr>
                <a:t>Ønsker du at skalere billedet, så </a:t>
              </a:r>
              <a:br>
                <a:rPr lang="da-DK" altLang="da-DK" sz="898" b="0" noProof="1">
                  <a:solidFill>
                    <a:schemeClr val="tx2"/>
                  </a:solidFill>
                  <a:latin typeface="+mn-lt"/>
                  <a:cs typeface="Arial" panose="020B0604020202020204" pitchFamily="34" charset="0"/>
                </a:rPr>
              </a:br>
              <a:r>
                <a:rPr lang="da-DK" altLang="da-DK" sz="898" b="0" noProof="1">
                  <a:solidFill>
                    <a:schemeClr val="tx2"/>
                  </a:solidFill>
                  <a:latin typeface="+mn-lt"/>
                  <a:cs typeface="Arial" panose="020B0604020202020204" pitchFamily="34" charset="0"/>
                </a:rPr>
                <a:t>hold </a:t>
              </a:r>
              <a:r>
                <a:rPr lang="da-DK" altLang="da-DK" sz="898" b="1" noProof="1">
                  <a:solidFill>
                    <a:schemeClr val="tx2"/>
                  </a:solidFill>
                  <a:latin typeface="+mn-lt"/>
                  <a:cs typeface="Arial" panose="020B0604020202020204" pitchFamily="34" charset="0"/>
                </a:rPr>
                <a:t>SHIFT</a:t>
              </a:r>
              <a:r>
                <a:rPr lang="da-DK" altLang="da-DK" sz="898" b="0" noProof="1">
                  <a:solidFill>
                    <a:schemeClr val="tx2"/>
                  </a:solidFill>
                  <a:latin typeface="+mn-lt"/>
                  <a:cs typeface="Arial" panose="020B0604020202020204" pitchFamily="34" charset="0"/>
                </a:rPr>
                <a:t>-knappen nede, mens </a:t>
              </a:r>
              <a:br>
                <a:rPr lang="da-DK" altLang="da-DK" sz="898" b="0" noProof="1">
                  <a:solidFill>
                    <a:schemeClr val="tx2"/>
                  </a:solidFill>
                  <a:latin typeface="+mn-lt"/>
                  <a:cs typeface="Arial" panose="020B0604020202020204" pitchFamily="34" charset="0"/>
                </a:rPr>
              </a:br>
              <a:r>
                <a:rPr lang="da-DK" altLang="da-DK" sz="898" b="0" noProof="1">
                  <a:solidFill>
                    <a:schemeClr val="tx2"/>
                  </a:solidFill>
                  <a:latin typeface="+mn-lt"/>
                  <a:cs typeface="Arial" panose="020B0604020202020204" pitchFamily="34" charset="0"/>
                </a:rPr>
                <a:t>du trækker i billedets hjørner</a:t>
              </a:r>
            </a:p>
            <a:p>
              <a:pPr eaLnBrk="1" hangingPunct="1">
                <a:spcAft>
                  <a:spcPts val="0"/>
                </a:spcAft>
                <a:defRPr/>
              </a:pPr>
              <a:br>
                <a:rPr lang="da-DK" altLang="da-DK" sz="898" b="0" noProof="1">
                  <a:solidFill>
                    <a:schemeClr val="tx2"/>
                  </a:solidFill>
                  <a:latin typeface="+mn-lt"/>
                  <a:cs typeface="Arial" panose="020B0604020202020204" pitchFamily="34" charset="0"/>
                </a:rPr>
              </a:br>
              <a:r>
                <a:rPr lang="da-DK" altLang="da-DK" sz="898" b="1" noProof="1">
                  <a:solidFill>
                    <a:schemeClr val="tx2"/>
                  </a:solidFill>
                  <a:latin typeface="+mn-lt"/>
                  <a:cs typeface="Arial" panose="020B0604020202020204" pitchFamily="34" charset="0"/>
                </a:rPr>
                <a:t>TIP: </a:t>
              </a:r>
              <a:r>
                <a:rPr lang="da-DK" altLang="da-DK" sz="898" b="0" noProof="1">
                  <a:solidFill>
                    <a:schemeClr val="tx2"/>
                  </a:solidFill>
                  <a:latin typeface="+mn-lt"/>
                  <a:cs typeface="Arial" panose="020B0604020202020204" pitchFamily="34" charset="0"/>
                </a:rPr>
                <a:t>Hvis du sletter billedet og indsætter et nyt, </a:t>
              </a:r>
              <a:br>
                <a:rPr lang="da-DK" altLang="da-DK" sz="898" b="0" noProof="1">
                  <a:solidFill>
                    <a:schemeClr val="tx2"/>
                  </a:solidFill>
                  <a:latin typeface="+mn-lt"/>
                  <a:cs typeface="Arial" panose="020B0604020202020204" pitchFamily="34" charset="0"/>
                </a:rPr>
              </a:br>
              <a:r>
                <a:rPr lang="da-DK" altLang="da-DK" sz="898" b="0" noProof="1">
                  <a:solidFill>
                    <a:schemeClr val="tx2"/>
                  </a:solidFill>
                  <a:latin typeface="+mn-lt"/>
                  <a:cs typeface="Arial" panose="020B0604020202020204" pitchFamily="34" charset="0"/>
                </a:rPr>
                <a:t>kan billedet lægge sig foran tekst og grafik. Hvis dette sker, højreklik på billedet og vælg </a:t>
              </a:r>
              <a:r>
                <a:rPr lang="da-DK" altLang="da-DK" sz="898" b="1" noProof="1">
                  <a:solidFill>
                    <a:schemeClr val="tx2"/>
                  </a:solidFill>
                  <a:latin typeface="+mn-lt"/>
                  <a:cs typeface="Arial" panose="020B0604020202020204" pitchFamily="34" charset="0"/>
                </a:rPr>
                <a:t>Placer bagest</a:t>
              </a:r>
              <a:endParaRPr lang="da-DK" sz="1596">
                <a:solidFill>
                  <a:schemeClr val="tx2"/>
                </a:solidFill>
                <a:latin typeface="+mn-lt"/>
                <a:cs typeface="Arial" panose="020B0604020202020204" pitchFamily="34" charset="0"/>
              </a:endParaRPr>
            </a:p>
          </p:txBody>
        </p:sp>
        <p:pic>
          <p:nvPicPr>
            <p:cNvPr id="8" name="Picture 31">
              <a:extLst>
                <a:ext uri="{FF2B5EF4-FFF2-40B4-BE49-F238E27FC236}">
                  <a16:creationId xmlns:a16="http://schemas.microsoft.com/office/drawing/2014/main" id="{6E1E223F-AF5F-CB3E-CC44-2D1EB5E597B2}"/>
                </a:ext>
              </a:extLst>
            </p:cNvPr>
            <p:cNvPicPr>
              <a:picLocks noChangeAspect="1"/>
            </p:cNvPicPr>
            <p:nvPr userDrawn="1"/>
          </p:nvPicPr>
          <p:blipFill rotWithShape="1">
            <a:blip r:embed="rId2"/>
            <a:srcRect l="3901" t="45142" r="62601" b="9046"/>
            <a:stretch/>
          </p:blipFill>
          <p:spPr>
            <a:xfrm>
              <a:off x="7160566" y="1631345"/>
              <a:ext cx="341204" cy="321707"/>
            </a:xfrm>
            <a:prstGeom prst="rect">
              <a:avLst/>
            </a:prstGeom>
          </p:spPr>
        </p:pic>
        <p:pic>
          <p:nvPicPr>
            <p:cNvPr id="10" name="Billede 5">
              <a:extLst>
                <a:ext uri="{FF2B5EF4-FFF2-40B4-BE49-F238E27FC236}">
                  <a16:creationId xmlns:a16="http://schemas.microsoft.com/office/drawing/2014/main" id="{D7D8A61B-A658-A7B0-A906-8D676214566A}"/>
                </a:ext>
              </a:extLst>
            </p:cNvPr>
            <p:cNvPicPr>
              <a:picLocks noChangeAspect="1"/>
            </p:cNvPicPr>
            <p:nvPr userDrawn="1"/>
          </p:nvPicPr>
          <p:blipFill>
            <a:blip r:embed="rId3"/>
            <a:stretch>
              <a:fillRect/>
            </a:stretch>
          </p:blipFill>
          <p:spPr>
            <a:xfrm>
              <a:off x="7110327" y="2514968"/>
              <a:ext cx="366043" cy="480431"/>
            </a:xfrm>
            <a:prstGeom prst="rect">
              <a:avLst/>
            </a:prstGeom>
          </p:spPr>
        </p:pic>
      </p:grpSp>
      <p:grpSp>
        <p:nvGrpSpPr>
          <p:cNvPr id="25" name="Gruppe 24">
            <a:extLst>
              <a:ext uri="{FF2B5EF4-FFF2-40B4-BE49-F238E27FC236}">
                <a16:creationId xmlns:a16="http://schemas.microsoft.com/office/drawing/2014/main" id="{D36B86E4-4A4E-EC7A-C157-3317B2AD93D0}"/>
              </a:ext>
            </a:extLst>
          </p:cNvPr>
          <p:cNvGrpSpPr/>
          <p:nvPr userDrawn="1"/>
        </p:nvGrpSpPr>
        <p:grpSpPr>
          <a:xfrm>
            <a:off x="4702059" y="4077072"/>
            <a:ext cx="2973822" cy="858387"/>
            <a:chOff x="4753015" y="4625906"/>
            <a:chExt cx="3049865" cy="858387"/>
          </a:xfrm>
        </p:grpSpPr>
        <p:sp>
          <p:nvSpPr>
            <p:cNvPr id="29" name="Titel">
              <a:extLst>
                <a:ext uri="{FF2B5EF4-FFF2-40B4-BE49-F238E27FC236}">
                  <a16:creationId xmlns:a16="http://schemas.microsoft.com/office/drawing/2014/main" id="{5263D2A3-AEEC-B2B3-C6CF-91B0A0E1A25C}"/>
                </a:ext>
              </a:extLst>
            </p:cNvPr>
            <p:cNvSpPr txBox="1"/>
            <p:nvPr userDrawn="1"/>
          </p:nvSpPr>
          <p:spPr>
            <a:xfrm>
              <a:off x="4753015" y="4625906"/>
              <a:ext cx="3049865" cy="858387"/>
            </a:xfrm>
            <a:prstGeom prst="rect">
              <a:avLst/>
            </a:prstGeom>
            <a:noFill/>
          </p:spPr>
          <p:txBody>
            <a:bodyPr wrap="square" lIns="0" tIns="0" rIns="0" bIns="0" rtlCol="0" anchor="t" anchorCtr="0">
              <a:noAutofit/>
            </a:bodyPr>
            <a:lstStyle/>
            <a:p>
              <a:pPr eaLnBrk="1" hangingPunct="1">
                <a:spcAft>
                  <a:spcPts val="598"/>
                </a:spcAft>
                <a:defRPr/>
              </a:pPr>
              <a:r>
                <a:rPr lang="da-DK" sz="1596">
                  <a:solidFill>
                    <a:schemeClr val="tx2"/>
                  </a:solidFill>
                  <a:latin typeface="+mn-lt"/>
                  <a:cs typeface="Arial" panose="020B0604020202020204" pitchFamily="34" charset="0"/>
                </a:rPr>
                <a:t>Farver</a:t>
              </a:r>
              <a:endParaRPr lang="da-DK" sz="1596" b="1" noProof="1">
                <a:solidFill>
                  <a:schemeClr val="tx2"/>
                </a:solidFill>
                <a:latin typeface="+mn-lt"/>
                <a:cs typeface="Arial" panose="020B0604020202020204" pitchFamily="34" charset="0"/>
              </a:endParaRPr>
            </a:p>
            <a:p>
              <a:pPr eaLnBrk="1" hangingPunct="1">
                <a:spcAft>
                  <a:spcPts val="0"/>
                </a:spcAft>
                <a:defRPr/>
              </a:pPr>
              <a:r>
                <a:rPr lang="da-DK" altLang="da-DK" sz="898" b="0" noProof="1">
                  <a:solidFill>
                    <a:schemeClr val="tx2"/>
                  </a:solidFill>
                  <a:latin typeface="+mn-lt"/>
                  <a:cs typeface="Arial" panose="020B0604020202020204" pitchFamily="34" charset="0"/>
                </a:rPr>
                <a:t>Brug altid Region Nordjylland </a:t>
              </a:r>
              <a:br>
                <a:rPr lang="da-DK" altLang="da-DK" sz="898" b="0" noProof="1">
                  <a:solidFill>
                    <a:schemeClr val="tx2"/>
                  </a:solidFill>
                  <a:latin typeface="+mn-lt"/>
                  <a:cs typeface="Arial" panose="020B0604020202020204" pitchFamily="34" charset="0"/>
                </a:rPr>
              </a:br>
              <a:r>
                <a:rPr lang="da-DK" altLang="da-DK" sz="898" b="0" noProof="1">
                  <a:solidFill>
                    <a:schemeClr val="tx2"/>
                  </a:solidFill>
                  <a:latin typeface="+mn-lt"/>
                  <a:cs typeface="Arial" panose="020B0604020202020204" pitchFamily="34" charset="0"/>
                </a:rPr>
                <a:t>PowerPoint skabeloner,  så får du de </a:t>
              </a:r>
              <a:br>
                <a:rPr lang="da-DK" altLang="da-DK" sz="898" b="0" noProof="1">
                  <a:solidFill>
                    <a:schemeClr val="tx2"/>
                  </a:solidFill>
                  <a:latin typeface="+mn-lt"/>
                  <a:cs typeface="Arial" panose="020B0604020202020204" pitchFamily="34" charset="0"/>
                </a:rPr>
              </a:br>
              <a:r>
                <a:rPr lang="da-DK" altLang="da-DK" sz="898" b="0" noProof="1">
                  <a:solidFill>
                    <a:schemeClr val="tx2"/>
                  </a:solidFill>
                  <a:latin typeface="+mn-lt"/>
                  <a:cs typeface="Arial" panose="020B0604020202020204" pitchFamily="34" charset="0"/>
                </a:rPr>
                <a:t>korrekte temafarver at arbejde med.</a:t>
              </a:r>
            </a:p>
          </p:txBody>
        </p:sp>
        <p:pic>
          <p:nvPicPr>
            <p:cNvPr id="9" name="Billede 8" descr="Et billede, der indeholder skærmbillede, Rektangel, kvadratisk, Farverigt&#10;&#10;Automatisk genereret beskrivelse">
              <a:extLst>
                <a:ext uri="{FF2B5EF4-FFF2-40B4-BE49-F238E27FC236}">
                  <a16:creationId xmlns:a16="http://schemas.microsoft.com/office/drawing/2014/main" id="{1F9CC6D4-0839-FD26-CB4A-69BC93792774}"/>
                </a:ext>
              </a:extLst>
            </p:cNvPr>
            <p:cNvPicPr>
              <a:picLocks noChangeAspect="1"/>
            </p:cNvPicPr>
            <p:nvPr userDrawn="1"/>
          </p:nvPicPr>
          <p:blipFill>
            <a:blip r:embed="rId4"/>
            <a:stretch>
              <a:fillRect/>
            </a:stretch>
          </p:blipFill>
          <p:spPr>
            <a:xfrm>
              <a:off x="6800679" y="4625906"/>
              <a:ext cx="811843" cy="791848"/>
            </a:xfrm>
            <a:prstGeom prst="rect">
              <a:avLst/>
            </a:prstGeom>
          </p:spPr>
        </p:pic>
      </p:grpSp>
      <p:grpSp>
        <p:nvGrpSpPr>
          <p:cNvPr id="16" name="Gruppe 15">
            <a:extLst>
              <a:ext uri="{FF2B5EF4-FFF2-40B4-BE49-F238E27FC236}">
                <a16:creationId xmlns:a16="http://schemas.microsoft.com/office/drawing/2014/main" id="{ACA46C52-058E-FBEE-7CA4-A10026DB3C99}"/>
              </a:ext>
            </a:extLst>
          </p:cNvPr>
          <p:cNvGrpSpPr/>
          <p:nvPr userDrawn="1"/>
        </p:nvGrpSpPr>
        <p:grpSpPr>
          <a:xfrm>
            <a:off x="8695472" y="4070677"/>
            <a:ext cx="2782395" cy="2323713"/>
            <a:chOff x="8972140" y="1341170"/>
            <a:chExt cx="2782395" cy="2323713"/>
          </a:xfrm>
        </p:grpSpPr>
        <p:sp>
          <p:nvSpPr>
            <p:cNvPr id="12" name="Text Box 2">
              <a:extLst>
                <a:ext uri="{FF2B5EF4-FFF2-40B4-BE49-F238E27FC236}">
                  <a16:creationId xmlns:a16="http://schemas.microsoft.com/office/drawing/2014/main" id="{759A28B7-3D65-2FBB-C20B-0280C68262D4}"/>
                </a:ext>
              </a:extLst>
            </p:cNvPr>
            <p:cNvSpPr txBox="1">
              <a:spLocks noChangeArrowheads="1"/>
            </p:cNvSpPr>
            <p:nvPr userDrawn="1"/>
          </p:nvSpPr>
          <p:spPr bwMode="auto">
            <a:xfrm>
              <a:off x="8972141" y="1341170"/>
              <a:ext cx="2782394"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598"/>
                </a:spcAft>
                <a:defRPr/>
              </a:pPr>
              <a:r>
                <a:rPr lang="da-DK" sz="1596">
                  <a:solidFill>
                    <a:schemeClr val="tx2"/>
                  </a:solidFill>
                  <a:latin typeface="+mn-lt"/>
                  <a:cs typeface="Arial" panose="020B0604020202020204" pitchFamily="34" charset="0"/>
                </a:rPr>
                <a:t>Slides med standard info</a:t>
              </a:r>
              <a:endParaRPr lang="da-DK" sz="1596" b="1" noProof="1">
                <a:solidFill>
                  <a:schemeClr val="tx2"/>
                </a:solidFill>
                <a:latin typeface="+mn-lt"/>
                <a:cs typeface="Arial" panose="020B0604020202020204" pitchFamily="34" charset="0"/>
              </a:endParaRPr>
            </a:p>
            <a:p>
              <a:pPr eaLnBrk="1" hangingPunct="1">
                <a:spcAft>
                  <a:spcPts val="598"/>
                </a:spcAft>
                <a:defRPr/>
              </a:pPr>
              <a:r>
                <a:rPr lang="da-DK" altLang="da-DK" sz="898" b="0" noProof="1">
                  <a:solidFill>
                    <a:schemeClr val="tx2"/>
                  </a:solidFill>
                  <a:latin typeface="+mn-lt"/>
                  <a:cs typeface="Arial" panose="020B0604020202020204" pitchFamily="34" charset="0"/>
                </a:rPr>
                <a:t>Indsæt slides med standard info om regionen. </a:t>
              </a:r>
              <a:br>
                <a:rPr lang="da-DK" altLang="da-DK" sz="898" b="0" noProof="1">
                  <a:solidFill>
                    <a:schemeClr val="tx2"/>
                  </a:solidFill>
                  <a:latin typeface="+mn-lt"/>
                  <a:cs typeface="Arial" panose="020B0604020202020204" pitchFamily="34" charset="0"/>
                </a:rPr>
              </a:br>
              <a:r>
                <a:rPr lang="da-DK" altLang="da-DK" sz="898" b="0" noProof="1">
                  <a:solidFill>
                    <a:schemeClr val="tx2"/>
                  </a:solidFill>
                  <a:latin typeface="+mn-lt"/>
                  <a:cs typeface="Arial" panose="020B0604020202020204" pitchFamily="34" charset="0"/>
                </a:rPr>
                <a:t>Klik på </a:t>
              </a:r>
              <a:r>
                <a:rPr lang="da-DK" altLang="da-DK" sz="898" b="1" noProof="1">
                  <a:solidFill>
                    <a:schemeClr val="tx2"/>
                  </a:solidFill>
                  <a:latin typeface="+mn-lt"/>
                  <a:cs typeface="Arial" panose="020B0604020202020204" pitchFamily="34" charset="0"/>
                </a:rPr>
                <a:t>Templafy panelet</a:t>
              </a:r>
              <a:r>
                <a:rPr lang="da-DK" altLang="da-DK" sz="898" b="0" noProof="1">
                  <a:solidFill>
                    <a:schemeClr val="tx2"/>
                  </a:solidFill>
                  <a:latin typeface="+mn-lt"/>
                  <a:cs typeface="Arial" panose="020B0604020202020204" pitchFamily="34" charset="0"/>
                </a:rPr>
                <a:t>.</a:t>
              </a:r>
            </a:p>
            <a:p>
              <a:pPr marL="0" marR="0" lvl="0" indent="0" algn="l" defTabSz="912572" rtl="0" eaLnBrk="1" fontAlgn="auto" latinLnBrk="0" hangingPunct="1">
                <a:lnSpc>
                  <a:spcPct val="100000"/>
                </a:lnSpc>
                <a:spcBef>
                  <a:spcPts val="0"/>
                </a:spcBef>
                <a:spcAft>
                  <a:spcPts val="598"/>
                </a:spcAft>
                <a:buClrTx/>
                <a:buSzTx/>
                <a:buFontTx/>
                <a:buNone/>
                <a:tabLst/>
                <a:defRPr/>
              </a:pPr>
              <a:r>
                <a:rPr lang="da-DK" altLang="da-DK" sz="898" b="0" noProof="1">
                  <a:solidFill>
                    <a:schemeClr val="tx2"/>
                  </a:solidFill>
                  <a:latin typeface="+mn-lt"/>
                  <a:cs typeface="Arial" panose="020B0604020202020204" pitchFamily="34" charset="0"/>
                </a:rPr>
                <a:t>Vælg mappen </a:t>
              </a:r>
              <a:r>
                <a:rPr lang="da-DK" altLang="da-DK" sz="898" b="1" noProof="1">
                  <a:solidFill>
                    <a:schemeClr val="tx2"/>
                  </a:solidFill>
                  <a:latin typeface="+mn-lt"/>
                  <a:cs typeface="Arial" panose="020B0604020202020204" pitchFamily="34" charset="0"/>
                </a:rPr>
                <a:t>Præsentationer </a:t>
              </a:r>
              <a:r>
                <a:rPr lang="da-DK" altLang="da-DK" sz="898" b="0" noProof="1">
                  <a:solidFill>
                    <a:schemeClr val="tx2"/>
                  </a:solidFill>
                  <a:latin typeface="+mn-lt"/>
                  <a:cs typeface="Arial" panose="020B0604020202020204" pitchFamily="34" charset="0"/>
                </a:rPr>
                <a:t>og indsæt slide </a:t>
              </a:r>
            </a:p>
            <a:p>
              <a:pPr marL="0" marR="0" lvl="0" indent="0" algn="l" defTabSz="912572" rtl="0" eaLnBrk="1" fontAlgn="auto" latinLnBrk="0" hangingPunct="1">
                <a:lnSpc>
                  <a:spcPct val="100000"/>
                </a:lnSpc>
                <a:spcBef>
                  <a:spcPts val="0"/>
                </a:spcBef>
                <a:spcAft>
                  <a:spcPts val="598"/>
                </a:spcAft>
                <a:buClrTx/>
                <a:buSzTx/>
                <a:buFontTx/>
                <a:buNone/>
                <a:tabLst/>
                <a:defRPr/>
              </a:pPr>
              <a:endParaRPr lang="da-DK" altLang="da-DK" sz="898" b="0" noProof="1">
                <a:solidFill>
                  <a:schemeClr val="tx2"/>
                </a:solidFill>
                <a:latin typeface="+mn-lt"/>
                <a:cs typeface="Arial" panose="020B0604020202020204" pitchFamily="34" charset="0"/>
              </a:endParaRPr>
            </a:p>
            <a:p>
              <a:pPr marL="0" marR="0" lvl="0" indent="0" algn="l" defTabSz="912572" rtl="0" eaLnBrk="1" fontAlgn="auto" latinLnBrk="0" hangingPunct="1">
                <a:lnSpc>
                  <a:spcPct val="100000"/>
                </a:lnSpc>
                <a:spcBef>
                  <a:spcPts val="0"/>
                </a:spcBef>
                <a:spcAft>
                  <a:spcPts val="598"/>
                </a:spcAft>
                <a:buClrTx/>
                <a:buSzTx/>
                <a:buFontTx/>
                <a:buNone/>
                <a:tabLst/>
                <a:defRPr/>
              </a:pPr>
              <a:endParaRPr lang="da-DK" altLang="da-DK" sz="898" b="0" noProof="1">
                <a:solidFill>
                  <a:schemeClr val="tx2"/>
                </a:solidFill>
                <a:latin typeface="+mn-lt"/>
                <a:cs typeface="Arial" panose="020B0604020202020204" pitchFamily="34" charset="0"/>
              </a:endParaRPr>
            </a:p>
            <a:p>
              <a:pPr marL="0" marR="0" lvl="0" indent="0" algn="l" defTabSz="912572" rtl="0" eaLnBrk="1" fontAlgn="auto" latinLnBrk="0" hangingPunct="1">
                <a:lnSpc>
                  <a:spcPct val="100000"/>
                </a:lnSpc>
                <a:spcBef>
                  <a:spcPts val="0"/>
                </a:spcBef>
                <a:spcAft>
                  <a:spcPts val="598"/>
                </a:spcAft>
                <a:buClrTx/>
                <a:buSzTx/>
                <a:buFontTx/>
                <a:buNone/>
                <a:tabLst/>
                <a:defRPr/>
              </a:pPr>
              <a:endParaRPr lang="da-DK" altLang="da-DK" sz="898" b="0" noProof="1">
                <a:solidFill>
                  <a:schemeClr val="tx2"/>
                </a:solidFill>
                <a:latin typeface="+mn-lt"/>
                <a:cs typeface="Arial" panose="020B0604020202020204" pitchFamily="34" charset="0"/>
              </a:endParaRPr>
            </a:p>
            <a:p>
              <a:pPr marL="0" marR="0" lvl="0" indent="0" algn="l" defTabSz="912572" rtl="0" eaLnBrk="1" fontAlgn="auto" latinLnBrk="0" hangingPunct="1">
                <a:lnSpc>
                  <a:spcPct val="100000"/>
                </a:lnSpc>
                <a:spcBef>
                  <a:spcPts val="0"/>
                </a:spcBef>
                <a:spcAft>
                  <a:spcPts val="598"/>
                </a:spcAft>
                <a:buClrTx/>
                <a:buSzTx/>
                <a:buFontTx/>
                <a:buNone/>
                <a:tabLst/>
                <a:defRPr/>
              </a:pPr>
              <a:endParaRPr lang="da-DK" altLang="da-DK" sz="898" b="0" noProof="1">
                <a:solidFill>
                  <a:schemeClr val="tx2"/>
                </a:solidFill>
                <a:latin typeface="+mn-lt"/>
                <a:cs typeface="Arial" panose="020B0604020202020204" pitchFamily="34" charset="0"/>
              </a:endParaRPr>
            </a:p>
            <a:p>
              <a:pPr marL="0" marR="0" lvl="0" indent="0" algn="l" defTabSz="912572" rtl="0" eaLnBrk="1" fontAlgn="auto" latinLnBrk="0" hangingPunct="1">
                <a:lnSpc>
                  <a:spcPct val="100000"/>
                </a:lnSpc>
                <a:spcBef>
                  <a:spcPts val="1198"/>
                </a:spcBef>
                <a:spcAft>
                  <a:spcPts val="0"/>
                </a:spcAft>
                <a:buClrTx/>
                <a:buSzTx/>
                <a:buFontTx/>
                <a:buNone/>
                <a:tabLst/>
                <a:defRPr/>
              </a:pPr>
              <a:r>
                <a:rPr lang="da-DK" sz="898" b="1" noProof="1">
                  <a:solidFill>
                    <a:schemeClr val="tx2"/>
                  </a:solidFill>
                  <a:latin typeface="+mn-lt"/>
                  <a:cs typeface="Arial" panose="020B0604020202020204" pitchFamily="34" charset="0"/>
                </a:rPr>
                <a:t>OBS: Funktionen præsentationer virker kun </a:t>
              </a:r>
              <a:br>
                <a:rPr lang="da-DK" sz="898" b="1" noProof="1">
                  <a:solidFill>
                    <a:schemeClr val="tx2"/>
                  </a:solidFill>
                  <a:latin typeface="+mn-lt"/>
                  <a:cs typeface="Arial" panose="020B0604020202020204" pitchFamily="34" charset="0"/>
                </a:rPr>
              </a:br>
              <a:r>
                <a:rPr lang="da-DK" sz="898" b="1" noProof="1">
                  <a:solidFill>
                    <a:schemeClr val="tx2"/>
                  </a:solidFill>
                  <a:latin typeface="+mn-lt"/>
                  <a:cs typeface="Arial" panose="020B0604020202020204" pitchFamily="34" charset="0"/>
                </a:rPr>
                <a:t>i den installerede version af PowerPoint</a:t>
              </a:r>
              <a:br>
                <a:rPr lang="da-DK" altLang="da-DK" sz="1596" b="1" noProof="1">
                  <a:solidFill>
                    <a:schemeClr val="tx2"/>
                  </a:solidFill>
                  <a:latin typeface="+mn-lt"/>
                  <a:cs typeface="Arial" panose="020B0604020202020204" pitchFamily="34" charset="0"/>
                </a:rPr>
              </a:br>
              <a:endParaRPr lang="da-DK" altLang="da-DK" sz="898" b="0" noProof="1">
                <a:solidFill>
                  <a:schemeClr val="tx2"/>
                </a:solidFill>
                <a:latin typeface="+mn-lt"/>
                <a:cs typeface="Arial" panose="020B0604020202020204" pitchFamily="34" charset="0"/>
              </a:endParaRPr>
            </a:p>
          </p:txBody>
        </p:sp>
        <p:pic>
          <p:nvPicPr>
            <p:cNvPr id="39" name="Billede 5">
              <a:extLst>
                <a:ext uri="{FF2B5EF4-FFF2-40B4-BE49-F238E27FC236}">
                  <a16:creationId xmlns:a16="http://schemas.microsoft.com/office/drawing/2014/main" id="{7715BB26-A9E4-C0D0-7DB9-9CAC6F7C9BF2}"/>
                </a:ext>
              </a:extLst>
            </p:cNvPr>
            <p:cNvPicPr>
              <a:picLocks noChangeAspect="1"/>
            </p:cNvPicPr>
            <p:nvPr userDrawn="1"/>
          </p:nvPicPr>
          <p:blipFill>
            <a:blip r:embed="rId5"/>
            <a:srcRect/>
            <a:stretch/>
          </p:blipFill>
          <p:spPr>
            <a:xfrm>
              <a:off x="8972140" y="2285723"/>
              <a:ext cx="2251163" cy="849745"/>
            </a:xfrm>
            <a:prstGeom prst="rect">
              <a:avLst/>
            </a:prstGeom>
          </p:spPr>
        </p:pic>
      </p:grpSp>
      <p:pic>
        <p:nvPicPr>
          <p:cNvPr id="3" name="Bomærke sort">
            <a:extLst>
              <a:ext uri="{FF2B5EF4-FFF2-40B4-BE49-F238E27FC236}">
                <a16:creationId xmlns:a16="http://schemas.microsoft.com/office/drawing/2014/main" id="{1A7156E9-2B68-96E2-48AC-1BC00FB6A195}"/>
              </a:ext>
            </a:extLst>
          </p:cNvPr>
          <p:cNvPicPr>
            <a:picLocks noChangeAspect="1"/>
          </p:cNvPicPr>
          <p:nvPr userDrawn="1"/>
        </p:nvPicPr>
        <p:blipFill>
          <a:blip r:embed="rId6"/>
          <a:srcRect/>
          <a:stretch/>
        </p:blipFill>
        <p:spPr>
          <a:xfrm>
            <a:off x="11466004" y="360000"/>
            <a:ext cx="360000" cy="360000"/>
          </a:xfrm>
          <a:prstGeom prst="rect">
            <a:avLst/>
          </a:prstGeom>
        </p:spPr>
      </p:pic>
      <p:grpSp>
        <p:nvGrpSpPr>
          <p:cNvPr id="30" name="Gruppe 29">
            <a:extLst>
              <a:ext uri="{FF2B5EF4-FFF2-40B4-BE49-F238E27FC236}">
                <a16:creationId xmlns:a16="http://schemas.microsoft.com/office/drawing/2014/main" id="{AE8F24B2-CD67-891D-DC3A-0EB032C63CC8}"/>
              </a:ext>
            </a:extLst>
          </p:cNvPr>
          <p:cNvGrpSpPr/>
          <p:nvPr userDrawn="1"/>
        </p:nvGrpSpPr>
        <p:grpSpPr>
          <a:xfrm>
            <a:off x="717136" y="1220141"/>
            <a:ext cx="2937927" cy="2839815"/>
            <a:chOff x="902552" y="1341170"/>
            <a:chExt cx="2937927" cy="2839815"/>
          </a:xfrm>
        </p:grpSpPr>
        <p:sp>
          <p:nvSpPr>
            <p:cNvPr id="5" name="Text Box 4">
              <a:extLst>
                <a:ext uri="{FF2B5EF4-FFF2-40B4-BE49-F238E27FC236}">
                  <a16:creationId xmlns:a16="http://schemas.microsoft.com/office/drawing/2014/main" id="{76B1CB00-DCBC-2498-3A69-0BD51B98C657}"/>
                </a:ext>
              </a:extLst>
            </p:cNvPr>
            <p:cNvSpPr txBox="1">
              <a:spLocks noChangeArrowheads="1"/>
            </p:cNvSpPr>
            <p:nvPr userDrawn="1"/>
          </p:nvSpPr>
          <p:spPr bwMode="auto">
            <a:xfrm>
              <a:off x="902552" y="1341170"/>
              <a:ext cx="2937927"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2572" rtl="0" eaLnBrk="1" fontAlgn="auto" latinLnBrk="0" hangingPunct="1">
                <a:lnSpc>
                  <a:spcPct val="100000"/>
                </a:lnSpc>
                <a:spcBef>
                  <a:spcPts val="0"/>
                </a:spcBef>
                <a:spcAft>
                  <a:spcPts val="598"/>
                </a:spcAft>
                <a:buClrTx/>
                <a:buSzTx/>
                <a:buFontTx/>
                <a:buNone/>
                <a:tabLst/>
                <a:defRPr/>
              </a:pPr>
              <a:r>
                <a:rPr lang="da-DK" altLang="da-DK" sz="1596" b="0" noProof="1">
                  <a:solidFill>
                    <a:schemeClr val="tx2"/>
                  </a:solidFill>
                  <a:latin typeface="+mn-lt"/>
                  <a:cs typeface="Arial" panose="020B0604020202020204" pitchFamily="34" charset="0"/>
                </a:rPr>
                <a:t>Kopier gamle slides til nyt design</a:t>
              </a:r>
            </a:p>
            <a:p>
              <a:pPr eaLnBrk="1" hangingPunct="1">
                <a:spcAft>
                  <a:spcPts val="598"/>
                </a:spcAft>
                <a:defRPr/>
              </a:pPr>
              <a:r>
                <a:rPr lang="da-DK" altLang="da-DK" sz="898" b="0" noProof="1">
                  <a:solidFill>
                    <a:schemeClr val="tx2"/>
                  </a:solidFill>
                  <a:latin typeface="+mn-lt"/>
                  <a:cs typeface="Arial" panose="020B0604020202020204" pitchFamily="34" charset="0"/>
                </a:rPr>
                <a:t>Du har 2 muligheder, når du kopierer gammelt indhold over i din nye præsentation:</a:t>
              </a:r>
            </a:p>
            <a:p>
              <a:pPr eaLnBrk="1" hangingPunct="1">
                <a:spcAft>
                  <a:spcPts val="598"/>
                </a:spcAft>
                <a:defRPr/>
              </a:pPr>
              <a:r>
                <a:rPr lang="da-DK" altLang="da-DK" sz="898" b="1" noProof="1">
                  <a:solidFill>
                    <a:schemeClr val="tx2"/>
                  </a:solidFill>
                  <a:latin typeface="+mn-lt"/>
                  <a:cs typeface="Arial" panose="020B0604020202020204" pitchFamily="34" charset="0"/>
                </a:rPr>
                <a:t>1. Best practice: </a:t>
              </a:r>
              <a:r>
                <a:rPr lang="da-DK" altLang="da-DK" sz="898" b="0" noProof="1">
                  <a:solidFill>
                    <a:schemeClr val="tx2"/>
                  </a:solidFill>
                  <a:latin typeface="+mn-lt"/>
                  <a:cs typeface="Arial" panose="020B0604020202020204" pitchFamily="34" charset="0"/>
                </a:rPr>
                <a:t>Opret et slide i din nye præsentation og kopier ét indholdselement ad gangen (fx kopier al tekst fra én tekstboks)</a:t>
              </a:r>
            </a:p>
            <a:p>
              <a:pPr eaLnBrk="1" hangingPunct="1">
                <a:spcAft>
                  <a:spcPts val="0"/>
                </a:spcAft>
                <a:defRPr/>
              </a:pPr>
              <a:r>
                <a:rPr lang="da-DK" altLang="da-DK" sz="898" b="1" noProof="1">
                  <a:solidFill>
                    <a:schemeClr val="tx2"/>
                  </a:solidFill>
                  <a:latin typeface="+mn-lt"/>
                  <a:cs typeface="Arial" panose="020B0604020202020204" pitchFamily="34" charset="0"/>
                </a:rPr>
                <a:t>2. </a:t>
              </a:r>
              <a:r>
                <a:rPr lang="da-DK" altLang="da-DK" sz="898" b="0" noProof="1">
                  <a:solidFill>
                    <a:schemeClr val="tx2"/>
                  </a:solidFill>
                  <a:latin typeface="+mn-lt"/>
                  <a:cs typeface="Arial" panose="020B0604020202020204" pitchFamily="34" charset="0"/>
                </a:rPr>
                <a:t>Eller kopier et helt slide over i din nye præsentation og vælg derefter et passende layout. Husk at slette de </a:t>
              </a:r>
              <a:br>
                <a:rPr lang="da-DK" altLang="da-DK" sz="898" b="0" noProof="1">
                  <a:solidFill>
                    <a:schemeClr val="tx2"/>
                  </a:solidFill>
                  <a:latin typeface="+mn-lt"/>
                  <a:cs typeface="Arial" panose="020B0604020202020204" pitchFamily="34" charset="0"/>
                </a:rPr>
              </a:br>
              <a:r>
                <a:rPr lang="da-DK" altLang="da-DK" sz="898" b="0" noProof="1">
                  <a:solidFill>
                    <a:schemeClr val="tx2"/>
                  </a:solidFill>
                  <a:latin typeface="+mn-lt"/>
                  <a:cs typeface="Arial" panose="020B0604020202020204" pitchFamily="34" charset="0"/>
                </a:rPr>
                <a:t>gamle, forkerte layouts. (gå i Vis &gt; Slidemaster og slet slides efter ”Brugerguide”) </a:t>
              </a:r>
              <a:r>
                <a:rPr lang="da-DK" sz="898" b="1" noProof="1">
                  <a:solidFill>
                    <a:schemeClr val="tx2"/>
                  </a:solidFill>
                  <a:latin typeface="+mn-lt"/>
                  <a:cs typeface="Arial" panose="020B0604020202020204" pitchFamily="34" charset="0"/>
                </a:rPr>
                <a:t>OBS: Slidemaster virker kun </a:t>
              </a:r>
              <a:br>
                <a:rPr lang="da-DK" sz="898" b="1" noProof="1">
                  <a:solidFill>
                    <a:schemeClr val="tx2"/>
                  </a:solidFill>
                  <a:latin typeface="+mn-lt"/>
                  <a:cs typeface="Arial" panose="020B0604020202020204" pitchFamily="34" charset="0"/>
                </a:rPr>
              </a:br>
              <a:r>
                <a:rPr lang="da-DK" sz="898" b="1" noProof="1">
                  <a:solidFill>
                    <a:schemeClr val="tx2"/>
                  </a:solidFill>
                  <a:latin typeface="+mn-lt"/>
                  <a:cs typeface="Arial" panose="020B0604020202020204" pitchFamily="34" charset="0"/>
                </a:rPr>
                <a:t>i den installerede version af PowerPoint</a:t>
              </a:r>
              <a:endParaRPr lang="da-DK" altLang="da-DK" sz="1596" b="0" noProof="1">
                <a:solidFill>
                  <a:schemeClr val="tx2"/>
                </a:solidFill>
                <a:latin typeface="+mn-lt"/>
                <a:cs typeface="Arial" panose="020B0604020202020204" pitchFamily="34" charset="0"/>
              </a:endParaRPr>
            </a:p>
          </p:txBody>
        </p:sp>
        <p:pic>
          <p:nvPicPr>
            <p:cNvPr id="31" name="Billede 30">
              <a:extLst>
                <a:ext uri="{FF2B5EF4-FFF2-40B4-BE49-F238E27FC236}">
                  <a16:creationId xmlns:a16="http://schemas.microsoft.com/office/drawing/2014/main" id="{4FF00914-3676-2B23-D93F-775B9218C536}"/>
                </a:ext>
              </a:extLst>
            </p:cNvPr>
            <p:cNvPicPr>
              <a:picLocks noChangeAspect="1"/>
            </p:cNvPicPr>
            <p:nvPr userDrawn="1"/>
          </p:nvPicPr>
          <p:blipFill>
            <a:blip r:embed="rId7"/>
            <a:stretch>
              <a:fillRect/>
            </a:stretch>
          </p:blipFill>
          <p:spPr>
            <a:xfrm>
              <a:off x="907551" y="3273218"/>
              <a:ext cx="2790689" cy="907767"/>
            </a:xfrm>
            <a:prstGeom prst="rect">
              <a:avLst/>
            </a:prstGeom>
          </p:spPr>
        </p:pic>
      </p:grpSp>
      <p:grpSp>
        <p:nvGrpSpPr>
          <p:cNvPr id="27" name="Gruppe 26">
            <a:extLst>
              <a:ext uri="{FF2B5EF4-FFF2-40B4-BE49-F238E27FC236}">
                <a16:creationId xmlns:a16="http://schemas.microsoft.com/office/drawing/2014/main" id="{29FEEF9B-1597-E3B2-BB3F-DC781D8E2F7A}"/>
              </a:ext>
            </a:extLst>
          </p:cNvPr>
          <p:cNvGrpSpPr/>
          <p:nvPr userDrawn="1"/>
        </p:nvGrpSpPr>
        <p:grpSpPr>
          <a:xfrm>
            <a:off x="614539" y="4217209"/>
            <a:ext cx="2889601" cy="2308324"/>
            <a:chOff x="799955" y="4236646"/>
            <a:chExt cx="2889601" cy="2308324"/>
          </a:xfrm>
        </p:grpSpPr>
        <p:pic>
          <p:nvPicPr>
            <p:cNvPr id="17" name="Billede 1">
              <a:extLst>
                <a:ext uri="{FF2B5EF4-FFF2-40B4-BE49-F238E27FC236}">
                  <a16:creationId xmlns:a16="http://schemas.microsoft.com/office/drawing/2014/main" id="{DE21E483-7A31-B297-FA7C-083881BD3E39}"/>
                </a:ext>
              </a:extLst>
            </p:cNvPr>
            <p:cNvPicPr>
              <a:picLocks noChangeAspect="1"/>
            </p:cNvPicPr>
            <p:nvPr userDrawn="1"/>
          </p:nvPicPr>
          <p:blipFill>
            <a:blip r:embed="rId8"/>
            <a:stretch>
              <a:fillRect/>
            </a:stretch>
          </p:blipFill>
          <p:spPr>
            <a:xfrm>
              <a:off x="3380967" y="4500464"/>
              <a:ext cx="308589" cy="528030"/>
            </a:xfrm>
            <a:prstGeom prst="rect">
              <a:avLst/>
            </a:prstGeom>
          </p:spPr>
        </p:pic>
        <p:pic>
          <p:nvPicPr>
            <p:cNvPr id="18" name="Billede 4">
              <a:extLst>
                <a:ext uri="{FF2B5EF4-FFF2-40B4-BE49-F238E27FC236}">
                  <a16:creationId xmlns:a16="http://schemas.microsoft.com/office/drawing/2014/main" id="{1D407E86-E64F-FB80-DB1A-D971B95813EA}"/>
                </a:ext>
              </a:extLst>
            </p:cNvPr>
            <p:cNvPicPr>
              <a:picLocks noChangeAspect="1"/>
            </p:cNvPicPr>
            <p:nvPr userDrawn="1"/>
          </p:nvPicPr>
          <p:blipFill rotWithShape="1">
            <a:blip r:embed="rId9"/>
            <a:srcRect l="3031"/>
            <a:stretch/>
          </p:blipFill>
          <p:spPr>
            <a:xfrm>
              <a:off x="3192950" y="6089653"/>
              <a:ext cx="496606" cy="172842"/>
            </a:xfrm>
            <a:prstGeom prst="rect">
              <a:avLst/>
            </a:prstGeom>
          </p:spPr>
        </p:pic>
        <p:pic>
          <p:nvPicPr>
            <p:cNvPr id="20" name="Picture 37">
              <a:extLst>
                <a:ext uri="{FF2B5EF4-FFF2-40B4-BE49-F238E27FC236}">
                  <a16:creationId xmlns:a16="http://schemas.microsoft.com/office/drawing/2014/main" id="{C8757D27-74C5-527D-7348-9096D0CE3F5D}"/>
                </a:ext>
              </a:extLst>
            </p:cNvPr>
            <p:cNvPicPr>
              <a:picLocks noChangeAspect="1"/>
            </p:cNvPicPr>
            <p:nvPr userDrawn="1"/>
          </p:nvPicPr>
          <p:blipFill>
            <a:blip r:embed="rId10"/>
            <a:stretch>
              <a:fillRect/>
            </a:stretch>
          </p:blipFill>
          <p:spPr>
            <a:xfrm>
              <a:off x="3214128" y="5223885"/>
              <a:ext cx="475428" cy="176762"/>
            </a:xfrm>
            <a:prstGeom prst="rect">
              <a:avLst/>
            </a:prstGeom>
          </p:spPr>
        </p:pic>
        <p:sp>
          <p:nvSpPr>
            <p:cNvPr id="6" name="Tekstfelt 5">
              <a:extLst>
                <a:ext uri="{FF2B5EF4-FFF2-40B4-BE49-F238E27FC236}">
                  <a16:creationId xmlns:a16="http://schemas.microsoft.com/office/drawing/2014/main" id="{7584208A-76BF-DBCA-4F94-C4B06B60C9F8}"/>
                </a:ext>
              </a:extLst>
            </p:cNvPr>
            <p:cNvSpPr txBox="1"/>
            <p:nvPr userDrawn="1"/>
          </p:nvSpPr>
          <p:spPr>
            <a:xfrm>
              <a:off x="799955" y="4236646"/>
              <a:ext cx="2563894" cy="2308324"/>
            </a:xfrm>
            <a:prstGeom prst="rect">
              <a:avLst/>
            </a:prstGeom>
            <a:noFill/>
          </p:spPr>
          <p:txBody>
            <a:bodyPr wrap="square">
              <a:spAutoFit/>
            </a:bodyPr>
            <a:lstStyle/>
            <a:p>
              <a:pPr marL="0" marR="0" lvl="0" indent="0" algn="l" defTabSz="912572" rtl="0" eaLnBrk="1" fontAlgn="auto" latinLnBrk="0" hangingPunct="1">
                <a:lnSpc>
                  <a:spcPct val="100000"/>
                </a:lnSpc>
                <a:spcBef>
                  <a:spcPts val="0"/>
                </a:spcBef>
                <a:spcAft>
                  <a:spcPts val="598"/>
                </a:spcAft>
                <a:buClrTx/>
                <a:buSzTx/>
                <a:buFontTx/>
                <a:buNone/>
                <a:tabLst/>
                <a:defRPr/>
              </a:pPr>
              <a:r>
                <a:rPr lang="da-DK" sz="1596" baseline="0">
                  <a:solidFill>
                    <a:schemeClr val="tx2"/>
                  </a:solidFill>
                  <a:latin typeface="+mn-lt"/>
                  <a:cs typeface="Arial" panose="020B0604020202020204" pitchFamily="34" charset="0"/>
                </a:rPr>
                <a:t>Slides &amp; Layouts</a:t>
              </a:r>
              <a:endParaRPr lang="da-DK" altLang="da-DK" sz="1596" b="0" baseline="0" noProof="1">
                <a:solidFill>
                  <a:schemeClr val="tx2"/>
                </a:solidFill>
                <a:latin typeface="+mn-lt"/>
                <a:cs typeface="Arial" panose="020B0604020202020204" pitchFamily="34" charset="0"/>
              </a:endParaRPr>
            </a:p>
            <a:p>
              <a:pPr marL="0" marR="0" lvl="0" indent="0" algn="l" defTabSz="912572" rtl="0" eaLnBrk="1" fontAlgn="auto" latinLnBrk="0" hangingPunct="1">
                <a:lnSpc>
                  <a:spcPct val="100000"/>
                </a:lnSpc>
                <a:spcBef>
                  <a:spcPts val="0"/>
                </a:spcBef>
                <a:spcAft>
                  <a:spcPts val="598"/>
                </a:spcAft>
                <a:buClrTx/>
                <a:buSzTx/>
                <a:buFontTx/>
                <a:buNone/>
                <a:tabLst/>
                <a:defRPr/>
              </a:pPr>
              <a:r>
                <a:rPr lang="da-DK" altLang="da-DK" sz="898" b="0" noProof="1">
                  <a:solidFill>
                    <a:schemeClr val="tx2"/>
                  </a:solidFill>
                  <a:latin typeface="+mn-lt"/>
                  <a:cs typeface="Arial" panose="020B0604020202020204" pitchFamily="34" charset="0"/>
                </a:rPr>
                <a:t>Klik på menupunktet </a:t>
              </a:r>
              <a:r>
                <a:rPr lang="da-DK" altLang="da-DK" sz="898" b="1" noProof="1">
                  <a:solidFill>
                    <a:schemeClr val="tx2"/>
                  </a:solidFill>
                  <a:latin typeface="+mn-lt"/>
                  <a:cs typeface="Arial" panose="020B0604020202020204" pitchFamily="34" charset="0"/>
                </a:rPr>
                <a:t>Nyt Slide </a:t>
              </a:r>
              <a:r>
                <a:rPr lang="da-DK" altLang="da-DK" sz="898" b="0" noProof="1">
                  <a:solidFill>
                    <a:schemeClr val="tx2"/>
                  </a:solidFill>
                  <a:latin typeface="+mn-lt"/>
                  <a:cs typeface="Arial" panose="020B0604020202020204" pitchFamily="34" charset="0"/>
                </a:rPr>
                <a:t>i </a:t>
              </a:r>
              <a:r>
                <a:rPr lang="da-DK" altLang="da-DK" sz="898" b="1" noProof="1">
                  <a:solidFill>
                    <a:schemeClr val="tx2"/>
                  </a:solidFill>
                  <a:latin typeface="+mn-lt"/>
                  <a:cs typeface="Arial" panose="020B0604020202020204" pitchFamily="34" charset="0"/>
                </a:rPr>
                <a:t>Hjem</a:t>
              </a:r>
              <a:r>
                <a:rPr lang="da-DK" altLang="da-DK" sz="898" b="0" noProof="1">
                  <a:solidFill>
                    <a:schemeClr val="tx2"/>
                  </a:solidFill>
                  <a:latin typeface="+mn-lt"/>
                  <a:cs typeface="Arial" panose="020B0604020202020204" pitchFamily="34" charset="0"/>
                </a:rPr>
                <a:t> fanen </a:t>
              </a:r>
              <a:br>
                <a:rPr lang="da-DK" altLang="da-DK" sz="898" b="0" noProof="1">
                  <a:solidFill>
                    <a:schemeClr val="tx2"/>
                  </a:solidFill>
                  <a:latin typeface="+mn-lt"/>
                  <a:cs typeface="Arial" panose="020B0604020202020204" pitchFamily="34" charset="0"/>
                </a:rPr>
              </a:br>
              <a:r>
                <a:rPr lang="da-DK" altLang="da-DK" sz="898" b="0" noProof="1">
                  <a:solidFill>
                    <a:schemeClr val="tx2"/>
                  </a:solidFill>
                  <a:latin typeface="+mn-lt"/>
                  <a:cs typeface="Arial" panose="020B0604020202020204" pitchFamily="34" charset="0"/>
                </a:rPr>
                <a:t>for at indsætte nyt slide</a:t>
              </a:r>
              <a:br>
                <a:rPr lang="da-DK" altLang="da-DK" sz="898" b="0" noProof="1">
                  <a:solidFill>
                    <a:schemeClr val="tx2"/>
                  </a:solidFill>
                  <a:latin typeface="+mn-lt"/>
                  <a:cs typeface="Arial" panose="020B0604020202020204" pitchFamily="34" charset="0"/>
                </a:rPr>
              </a:br>
              <a:br>
                <a:rPr lang="da-DK" altLang="da-DK" sz="898" b="0" noProof="1">
                  <a:solidFill>
                    <a:schemeClr val="tx2"/>
                  </a:solidFill>
                  <a:latin typeface="+mn-lt"/>
                  <a:cs typeface="Arial" panose="020B0604020202020204" pitchFamily="34" charset="0"/>
                </a:rPr>
              </a:br>
              <a:r>
                <a:rPr lang="da-DK" altLang="da-DK" sz="898" b="1" noProof="1">
                  <a:solidFill>
                    <a:schemeClr val="tx2"/>
                  </a:solidFill>
                  <a:latin typeface="+mn-lt"/>
                  <a:cs typeface="Arial" panose="020B0604020202020204" pitchFamily="34" charset="0"/>
                </a:rPr>
                <a:t>Ændre layout</a:t>
              </a:r>
              <a:endParaRPr lang="da-DK" altLang="da-DK" sz="898" b="0" noProof="1">
                <a:solidFill>
                  <a:schemeClr val="tx2"/>
                </a:solidFill>
                <a:latin typeface="+mn-lt"/>
                <a:cs typeface="Arial" panose="020B0604020202020204" pitchFamily="34" charset="0"/>
              </a:endParaRPr>
            </a:p>
            <a:p>
              <a:pPr eaLnBrk="1" hangingPunct="1">
                <a:spcAft>
                  <a:spcPts val="0"/>
                </a:spcAft>
                <a:defRPr/>
              </a:pPr>
              <a:r>
                <a:rPr lang="da-DK" altLang="da-DK" sz="898" b="0" noProof="1">
                  <a:solidFill>
                    <a:schemeClr val="tx2"/>
                  </a:solidFill>
                  <a:latin typeface="+mn-lt"/>
                  <a:cs typeface="Arial" panose="020B0604020202020204" pitchFamily="34" charset="0"/>
                </a:rPr>
                <a:t>Klik på pilen</a:t>
              </a:r>
              <a:r>
                <a:rPr lang="da-DK" altLang="da-DK" sz="898" b="0" baseline="0" noProof="1">
                  <a:solidFill>
                    <a:schemeClr val="tx2"/>
                  </a:solidFill>
                  <a:latin typeface="+mn-lt"/>
                  <a:cs typeface="Arial" panose="020B0604020202020204" pitchFamily="34" charset="0"/>
                </a:rPr>
                <a:t> ved siden af </a:t>
              </a:r>
              <a:r>
                <a:rPr lang="da-DK" altLang="da-DK" sz="898" b="1" baseline="0" noProof="1">
                  <a:solidFill>
                    <a:schemeClr val="tx2"/>
                  </a:solidFill>
                  <a:latin typeface="+mn-lt"/>
                  <a:cs typeface="Arial" panose="020B0604020202020204" pitchFamily="34" charset="0"/>
                </a:rPr>
                <a:t>Layout </a:t>
              </a:r>
              <a:r>
                <a:rPr lang="da-DK" altLang="da-DK" sz="898" b="0" baseline="0" noProof="1">
                  <a:solidFill>
                    <a:schemeClr val="tx2"/>
                  </a:solidFill>
                  <a:latin typeface="+mn-lt"/>
                  <a:cs typeface="Arial" panose="020B0604020202020204" pitchFamily="34" charset="0"/>
                </a:rPr>
                <a:t>for at få </a:t>
              </a:r>
              <a:br>
                <a:rPr lang="da-DK" altLang="da-DK" sz="898" b="0" baseline="0" noProof="1">
                  <a:solidFill>
                    <a:schemeClr val="tx2"/>
                  </a:solidFill>
                  <a:latin typeface="+mn-lt"/>
                  <a:cs typeface="Arial" panose="020B0604020202020204" pitchFamily="34" charset="0"/>
                </a:rPr>
              </a:br>
              <a:r>
                <a:rPr lang="da-DK" altLang="da-DK" sz="898" b="0" baseline="0" noProof="1">
                  <a:solidFill>
                    <a:schemeClr val="tx2"/>
                  </a:solidFill>
                  <a:latin typeface="+mn-lt"/>
                  <a:cs typeface="Arial" panose="020B0604020202020204" pitchFamily="34" charset="0"/>
                </a:rPr>
                <a:t>vist en dropdown menu af mulige slides layout</a:t>
              </a:r>
            </a:p>
            <a:p>
              <a:pPr eaLnBrk="1" hangingPunct="1">
                <a:spcAft>
                  <a:spcPts val="0"/>
                </a:spcAft>
                <a:defRPr/>
              </a:pPr>
              <a:endParaRPr lang="da-DK" altLang="da-DK" sz="898" b="0" baseline="0" noProof="1">
                <a:solidFill>
                  <a:schemeClr val="tx2"/>
                </a:solidFill>
                <a:latin typeface="+mn-lt"/>
                <a:cs typeface="Arial" panose="020B0604020202020204" pitchFamily="34" charset="0"/>
              </a:endParaRPr>
            </a:p>
            <a:p>
              <a:pPr fontAlgn="auto">
                <a:spcBef>
                  <a:spcPts val="0"/>
                </a:spcBef>
                <a:spcAft>
                  <a:spcPts val="598"/>
                </a:spcAft>
                <a:buFont typeface="+mj-lt"/>
                <a:buNone/>
                <a:defRPr/>
              </a:pPr>
              <a:r>
                <a:rPr lang="da-DK" sz="898" b="1" noProof="1">
                  <a:solidFill>
                    <a:schemeClr val="tx2"/>
                  </a:solidFill>
                  <a:latin typeface="+mn-lt"/>
                  <a:cs typeface="Arial" panose="020B0604020202020204" pitchFamily="34" charset="0"/>
                </a:rPr>
                <a:t>Nulstil slide</a:t>
              </a:r>
            </a:p>
            <a:p>
              <a:pPr marL="0" marR="0" indent="0" algn="l" defTabSz="912572" rtl="0" eaLnBrk="1" fontAlgn="auto" latinLnBrk="0" hangingPunct="1">
                <a:lnSpc>
                  <a:spcPct val="100000"/>
                </a:lnSpc>
                <a:spcBef>
                  <a:spcPts val="0"/>
                </a:spcBef>
                <a:spcAft>
                  <a:spcPts val="598"/>
                </a:spcAft>
                <a:buClrTx/>
                <a:buSzTx/>
                <a:buFont typeface="+mj-lt"/>
                <a:buNone/>
                <a:tabLst/>
                <a:defRPr/>
              </a:pPr>
              <a:r>
                <a:rPr lang="da-DK" altLang="da-DK" sz="898" b="1" noProof="1">
                  <a:solidFill>
                    <a:schemeClr val="tx2"/>
                  </a:solidFill>
                  <a:latin typeface="+mn-lt"/>
                  <a:cs typeface="Arial" panose="020B0604020202020204" pitchFamily="34" charset="0"/>
                </a:rPr>
                <a:t>1. </a:t>
              </a:r>
              <a:r>
                <a:rPr lang="da-DK" altLang="da-DK" sz="898" b="0" noProof="1">
                  <a:solidFill>
                    <a:schemeClr val="tx2"/>
                  </a:solidFill>
                  <a:latin typeface="+mn-lt"/>
                  <a:cs typeface="Arial" panose="020B0604020202020204" pitchFamily="34" charset="0"/>
                </a:rPr>
                <a:t>Klik på </a:t>
              </a:r>
              <a:r>
                <a:rPr lang="da-DK" altLang="da-DK" sz="898" b="1" noProof="1">
                  <a:solidFill>
                    <a:schemeClr val="tx2"/>
                  </a:solidFill>
                  <a:latin typeface="+mn-lt"/>
                  <a:cs typeface="Arial" panose="020B0604020202020204" pitchFamily="34" charset="0"/>
                </a:rPr>
                <a:t>Hjem</a:t>
              </a:r>
              <a:r>
                <a:rPr lang="da-DK" altLang="da-DK" sz="898" b="0" noProof="1">
                  <a:solidFill>
                    <a:schemeClr val="tx2"/>
                  </a:solidFill>
                  <a:latin typeface="+mn-lt"/>
                  <a:cs typeface="Arial" panose="020B0604020202020204" pitchFamily="34" charset="0"/>
                </a:rPr>
                <a:t> knappen</a:t>
              </a:r>
            </a:p>
            <a:p>
              <a:pPr marL="0" marR="0" indent="0" algn="l" defTabSz="912572" rtl="0" eaLnBrk="1" fontAlgn="auto" latinLnBrk="0" hangingPunct="1">
                <a:lnSpc>
                  <a:spcPct val="100000"/>
                </a:lnSpc>
                <a:spcBef>
                  <a:spcPts val="0"/>
                </a:spcBef>
                <a:spcAft>
                  <a:spcPts val="598"/>
                </a:spcAft>
                <a:buClrTx/>
                <a:buSzTx/>
                <a:buFont typeface="+mj-lt"/>
                <a:buNone/>
                <a:tabLst/>
                <a:defRPr/>
              </a:pPr>
              <a:r>
                <a:rPr lang="da-DK" altLang="da-DK" sz="898" b="1" noProof="1">
                  <a:solidFill>
                    <a:schemeClr val="tx2"/>
                  </a:solidFill>
                  <a:latin typeface="+mn-lt"/>
                  <a:cs typeface="Arial" panose="020B0604020202020204" pitchFamily="34" charset="0"/>
                </a:rPr>
                <a:t>2. </a:t>
              </a:r>
              <a:r>
                <a:rPr lang="da-DK" altLang="da-DK" sz="898" b="0" noProof="1">
                  <a:solidFill>
                    <a:schemeClr val="tx2"/>
                  </a:solidFill>
                  <a:latin typeface="+mn-lt"/>
                  <a:cs typeface="Arial" panose="020B0604020202020204" pitchFamily="34" charset="0"/>
                </a:rPr>
                <a:t>Vælg </a:t>
              </a:r>
              <a:r>
                <a:rPr lang="da-DK" altLang="da-DK" sz="898" b="1" noProof="1">
                  <a:solidFill>
                    <a:schemeClr val="tx2"/>
                  </a:solidFill>
                  <a:latin typeface="+mn-lt"/>
                  <a:cs typeface="Arial" panose="020B0604020202020204" pitchFamily="34" charset="0"/>
                </a:rPr>
                <a:t>Nulstil</a:t>
              </a:r>
              <a:r>
                <a:rPr lang="da-DK" altLang="da-DK" sz="898" b="0" noProof="1">
                  <a:solidFill>
                    <a:schemeClr val="tx2"/>
                  </a:solidFill>
                  <a:latin typeface="+mn-lt"/>
                  <a:cs typeface="Arial" panose="020B0604020202020204" pitchFamily="34" charset="0"/>
                </a:rPr>
                <a:t> for at nulstille placering, </a:t>
              </a:r>
              <a:br>
                <a:rPr lang="da-DK" altLang="da-DK" sz="898" b="0" noProof="1">
                  <a:solidFill>
                    <a:schemeClr val="tx2"/>
                  </a:solidFill>
                  <a:latin typeface="+mn-lt"/>
                  <a:cs typeface="Arial" panose="020B0604020202020204" pitchFamily="34" charset="0"/>
                </a:rPr>
              </a:br>
              <a:r>
                <a:rPr lang="da-DK" altLang="da-DK" sz="898" b="0" noProof="1">
                  <a:solidFill>
                    <a:schemeClr val="tx2"/>
                  </a:solidFill>
                  <a:latin typeface="+mn-lt"/>
                  <a:cs typeface="Arial" panose="020B0604020202020204" pitchFamily="34" charset="0"/>
                </a:rPr>
                <a:t>størrelse og formatering af pladsholdere </a:t>
              </a:r>
              <a:br>
                <a:rPr lang="da-DK" altLang="da-DK" sz="898" b="0" noProof="1">
                  <a:solidFill>
                    <a:schemeClr val="tx2"/>
                  </a:solidFill>
                  <a:latin typeface="+mn-lt"/>
                  <a:cs typeface="Arial" panose="020B0604020202020204" pitchFamily="34" charset="0"/>
                </a:rPr>
              </a:br>
              <a:r>
                <a:rPr lang="da-DK" altLang="da-DK" sz="898" b="0" noProof="1">
                  <a:solidFill>
                    <a:schemeClr val="tx2"/>
                  </a:solidFill>
                  <a:latin typeface="+mn-lt"/>
                  <a:cs typeface="Arial" panose="020B0604020202020204" pitchFamily="34" charset="0"/>
                </a:rPr>
                <a:t>til layoutets oprindelige design i </a:t>
              </a:r>
              <a:r>
                <a:rPr lang="da-DK" altLang="da-DK" sz="898" b="1" noProof="1">
                  <a:solidFill>
                    <a:schemeClr val="tx2"/>
                  </a:solidFill>
                  <a:latin typeface="+mn-lt"/>
                  <a:cs typeface="Arial" panose="020B0604020202020204" pitchFamily="34" charset="0"/>
                </a:rPr>
                <a:t>Hjem</a:t>
              </a:r>
              <a:r>
                <a:rPr lang="da-DK" altLang="da-DK" sz="898" b="0" noProof="1">
                  <a:solidFill>
                    <a:schemeClr val="tx2"/>
                  </a:solidFill>
                  <a:latin typeface="+mn-lt"/>
                  <a:cs typeface="Arial" panose="020B0604020202020204" pitchFamily="34" charset="0"/>
                </a:rPr>
                <a:t> fanen</a:t>
              </a:r>
            </a:p>
          </p:txBody>
        </p:sp>
      </p:grpSp>
      <p:grpSp>
        <p:nvGrpSpPr>
          <p:cNvPr id="26" name="Gruppe 25">
            <a:extLst>
              <a:ext uri="{FF2B5EF4-FFF2-40B4-BE49-F238E27FC236}">
                <a16:creationId xmlns:a16="http://schemas.microsoft.com/office/drawing/2014/main" id="{2E627C51-DB45-9A69-C471-FF69F6312B86}"/>
              </a:ext>
            </a:extLst>
          </p:cNvPr>
          <p:cNvGrpSpPr/>
          <p:nvPr userDrawn="1"/>
        </p:nvGrpSpPr>
        <p:grpSpPr>
          <a:xfrm>
            <a:off x="4600431" y="1175288"/>
            <a:ext cx="2848898" cy="2600712"/>
            <a:chOff x="8834862" y="3847278"/>
            <a:chExt cx="2848898" cy="2600712"/>
          </a:xfrm>
        </p:grpSpPr>
        <p:pic>
          <p:nvPicPr>
            <p:cNvPr id="13" name="Picture 30">
              <a:extLst>
                <a:ext uri="{FF2B5EF4-FFF2-40B4-BE49-F238E27FC236}">
                  <a16:creationId xmlns:a16="http://schemas.microsoft.com/office/drawing/2014/main" id="{B0F37E6C-D256-DD04-9295-3DEA5964E14D}"/>
                </a:ext>
              </a:extLst>
            </p:cNvPr>
            <p:cNvPicPr>
              <a:picLocks noChangeAspect="1"/>
            </p:cNvPicPr>
            <p:nvPr userDrawn="1"/>
          </p:nvPicPr>
          <p:blipFill>
            <a:blip r:embed="rId11"/>
            <a:stretch>
              <a:fillRect/>
            </a:stretch>
          </p:blipFill>
          <p:spPr>
            <a:xfrm>
              <a:off x="11426617" y="6088541"/>
              <a:ext cx="257143" cy="285714"/>
            </a:xfrm>
            <a:prstGeom prst="rect">
              <a:avLst/>
            </a:prstGeom>
          </p:spPr>
        </p:pic>
        <p:pic>
          <p:nvPicPr>
            <p:cNvPr id="19" name="Picture 36">
              <a:extLst>
                <a:ext uri="{FF2B5EF4-FFF2-40B4-BE49-F238E27FC236}">
                  <a16:creationId xmlns:a16="http://schemas.microsoft.com/office/drawing/2014/main" id="{8A6AC757-28A7-89CA-6F4D-3F7AEB9ED126}"/>
                </a:ext>
              </a:extLst>
            </p:cNvPr>
            <p:cNvPicPr>
              <a:picLocks noChangeAspect="1"/>
            </p:cNvPicPr>
            <p:nvPr userDrawn="1"/>
          </p:nvPicPr>
          <p:blipFill>
            <a:blip r:embed="rId12"/>
            <a:stretch>
              <a:fillRect/>
            </a:stretch>
          </p:blipFill>
          <p:spPr>
            <a:xfrm>
              <a:off x="11226617" y="4926529"/>
              <a:ext cx="457143" cy="257143"/>
            </a:xfrm>
            <a:prstGeom prst="rect">
              <a:avLst/>
            </a:prstGeom>
          </p:spPr>
        </p:pic>
        <p:pic>
          <p:nvPicPr>
            <p:cNvPr id="2" name="Billede 5">
              <a:extLst>
                <a:ext uri="{FF2B5EF4-FFF2-40B4-BE49-F238E27FC236}">
                  <a16:creationId xmlns:a16="http://schemas.microsoft.com/office/drawing/2014/main" id="{D252C79F-3026-E2D9-BFD1-10673FEF7B8A}"/>
                </a:ext>
              </a:extLst>
            </p:cNvPr>
            <p:cNvPicPr>
              <a:picLocks noChangeAspect="1"/>
            </p:cNvPicPr>
            <p:nvPr userDrawn="1"/>
          </p:nvPicPr>
          <p:blipFill>
            <a:blip r:embed="rId13"/>
            <a:srcRect/>
            <a:stretch/>
          </p:blipFill>
          <p:spPr>
            <a:xfrm>
              <a:off x="10387851" y="5303180"/>
              <a:ext cx="1295909" cy="491043"/>
            </a:xfrm>
            <a:prstGeom prst="rect">
              <a:avLst/>
            </a:prstGeom>
          </p:spPr>
        </p:pic>
        <p:sp>
          <p:nvSpPr>
            <p:cNvPr id="15" name="Tekstfelt 14">
              <a:extLst>
                <a:ext uri="{FF2B5EF4-FFF2-40B4-BE49-F238E27FC236}">
                  <a16:creationId xmlns:a16="http://schemas.microsoft.com/office/drawing/2014/main" id="{42818D62-5F1B-299E-2CFE-E7E977FC4608}"/>
                </a:ext>
              </a:extLst>
            </p:cNvPr>
            <p:cNvSpPr txBox="1"/>
            <p:nvPr userDrawn="1"/>
          </p:nvSpPr>
          <p:spPr>
            <a:xfrm>
              <a:off x="8834862" y="3847278"/>
              <a:ext cx="2631138" cy="2600712"/>
            </a:xfrm>
            <a:prstGeom prst="rect">
              <a:avLst/>
            </a:prstGeom>
            <a:noFill/>
          </p:spPr>
          <p:txBody>
            <a:bodyPr wrap="square">
              <a:spAutoFit/>
            </a:bodyPr>
            <a:lstStyle/>
            <a:p>
              <a:pPr marL="0" marR="0" lvl="0" indent="0" algn="l" defTabSz="912572" rtl="0" eaLnBrk="1" fontAlgn="auto" latinLnBrk="0" hangingPunct="1">
                <a:lnSpc>
                  <a:spcPct val="100000"/>
                </a:lnSpc>
                <a:spcBef>
                  <a:spcPts val="0"/>
                </a:spcBef>
                <a:spcAft>
                  <a:spcPts val="598"/>
                </a:spcAft>
                <a:buClrTx/>
                <a:buSzTx/>
                <a:buFontTx/>
                <a:buNone/>
                <a:tabLst/>
                <a:defRPr/>
              </a:pPr>
              <a:r>
                <a:rPr lang="da-DK" sz="1596" baseline="0">
                  <a:solidFill>
                    <a:schemeClr val="tx2"/>
                  </a:solidFill>
                  <a:latin typeface="+mn-lt"/>
                  <a:cs typeface="Arial" panose="020B0604020202020204" pitchFamily="34" charset="0"/>
                </a:rPr>
                <a:t>Typografier</a:t>
              </a:r>
              <a:endParaRPr lang="da-DK" altLang="da-DK" sz="3992" b="0" baseline="0" noProof="1">
                <a:solidFill>
                  <a:schemeClr val="tx2"/>
                </a:solidFill>
                <a:latin typeface="+mn-lt"/>
                <a:cs typeface="Arial" panose="020B0604020202020204" pitchFamily="34" charset="0"/>
              </a:endParaRPr>
            </a:p>
            <a:p>
              <a:pPr eaLnBrk="1" hangingPunct="1">
                <a:spcAft>
                  <a:spcPts val="598"/>
                </a:spcAft>
                <a:defRPr/>
              </a:pPr>
              <a:r>
                <a:rPr lang="da-DK" altLang="da-DK" sz="898" b="0" noProof="1">
                  <a:solidFill>
                    <a:schemeClr val="tx2"/>
                  </a:solidFill>
                  <a:latin typeface="+mn-lt"/>
                  <a:cs typeface="Arial" panose="020B0604020202020204" pitchFamily="34" charset="0"/>
                </a:rPr>
                <a:t>Brug</a:t>
              </a:r>
              <a:r>
                <a:rPr lang="da-DK" altLang="da-DK" sz="898" b="1" noProof="1">
                  <a:solidFill>
                    <a:schemeClr val="tx2"/>
                  </a:solidFill>
                  <a:latin typeface="+mn-lt"/>
                  <a:cs typeface="Arial" panose="020B0604020202020204" pitchFamily="34" charset="0"/>
                </a:rPr>
                <a:t> TAB </a:t>
              </a:r>
              <a:r>
                <a:rPr lang="da-DK" altLang="da-DK" sz="898" b="0" noProof="1">
                  <a:solidFill>
                    <a:schemeClr val="tx2"/>
                  </a:solidFill>
                  <a:latin typeface="+mn-lt"/>
                  <a:cs typeface="Arial" panose="020B0604020202020204" pitchFamily="34" charset="0"/>
                </a:rPr>
                <a:t>for at gå frem i tekst-niveauer. </a:t>
              </a:r>
              <a:br>
                <a:rPr lang="da-DK" altLang="da-DK" sz="898" b="0" noProof="1">
                  <a:solidFill>
                    <a:schemeClr val="tx2"/>
                  </a:solidFill>
                  <a:latin typeface="+mn-lt"/>
                  <a:cs typeface="Arial" panose="020B0604020202020204" pitchFamily="34" charset="0"/>
                </a:rPr>
              </a:br>
              <a:r>
                <a:rPr lang="da-DK" altLang="da-DK" sz="898" b="0" noProof="1">
                  <a:solidFill>
                    <a:schemeClr val="tx2"/>
                  </a:solidFill>
                  <a:latin typeface="+mn-lt"/>
                  <a:cs typeface="Arial" panose="020B0604020202020204" pitchFamily="34" charset="0"/>
                </a:rPr>
                <a:t>Klik </a:t>
              </a:r>
              <a:r>
                <a:rPr lang="da-DK" altLang="da-DK" sz="898" b="1" noProof="1">
                  <a:solidFill>
                    <a:schemeClr val="tx2"/>
                  </a:solidFill>
                  <a:latin typeface="+mn-lt"/>
                  <a:cs typeface="Arial" panose="020B0604020202020204" pitchFamily="34" charset="0"/>
                </a:rPr>
                <a:t>ENTER</a:t>
              </a:r>
              <a:r>
                <a:rPr lang="da-DK" altLang="da-DK" sz="898" b="0" noProof="1">
                  <a:solidFill>
                    <a:schemeClr val="tx2"/>
                  </a:solidFill>
                  <a:latin typeface="+mn-lt"/>
                  <a:cs typeface="Arial" panose="020B0604020202020204" pitchFamily="34" charset="0"/>
                </a:rPr>
                <a:t>, derefter </a:t>
              </a:r>
              <a:r>
                <a:rPr lang="da-DK" altLang="da-DK" sz="898" b="1" noProof="1">
                  <a:solidFill>
                    <a:schemeClr val="tx2"/>
                  </a:solidFill>
                  <a:latin typeface="+mn-lt"/>
                  <a:cs typeface="Arial" panose="020B0604020202020204" pitchFamily="34" charset="0"/>
                </a:rPr>
                <a:t>TAB</a:t>
              </a:r>
              <a:r>
                <a:rPr lang="da-DK" altLang="da-DK" sz="898" b="0" noProof="1">
                  <a:solidFill>
                    <a:schemeClr val="tx2"/>
                  </a:solidFill>
                  <a:latin typeface="+mn-lt"/>
                  <a:cs typeface="Arial" panose="020B0604020202020204" pitchFamily="34" charset="0"/>
                </a:rPr>
                <a:t> for at skifte fra et niveau </a:t>
              </a:r>
              <a:br>
                <a:rPr lang="da-DK" altLang="da-DK" sz="898" b="0" noProof="1">
                  <a:solidFill>
                    <a:schemeClr val="tx2"/>
                  </a:solidFill>
                  <a:latin typeface="+mn-lt"/>
                  <a:cs typeface="Arial" panose="020B0604020202020204" pitchFamily="34" charset="0"/>
                </a:rPr>
              </a:br>
              <a:r>
                <a:rPr lang="da-DK" altLang="da-DK" sz="898" b="0" noProof="1">
                  <a:solidFill>
                    <a:schemeClr val="tx2"/>
                  </a:solidFill>
                  <a:latin typeface="+mn-lt"/>
                  <a:cs typeface="Arial" panose="020B0604020202020204" pitchFamily="34" charset="0"/>
                </a:rPr>
                <a:t>til det næste</a:t>
              </a:r>
            </a:p>
            <a:p>
              <a:pPr eaLnBrk="1" hangingPunct="1">
                <a:spcAft>
                  <a:spcPts val="598"/>
                </a:spcAft>
                <a:defRPr/>
              </a:pPr>
              <a:r>
                <a:rPr lang="da-DK" altLang="da-DK" sz="898" b="0" noProof="1">
                  <a:solidFill>
                    <a:schemeClr val="tx2"/>
                  </a:solidFill>
                  <a:latin typeface="+mn-lt"/>
                  <a:cs typeface="Arial" panose="020B0604020202020204" pitchFamily="34" charset="0"/>
                </a:rPr>
                <a:t>For at gå tilbage i tekst-niveauer,  brug </a:t>
              </a:r>
              <a:r>
                <a:rPr lang="da-DK" altLang="da-DK" sz="898" b="1" noProof="1">
                  <a:solidFill>
                    <a:schemeClr val="tx2"/>
                  </a:solidFill>
                  <a:latin typeface="+mn-lt"/>
                  <a:cs typeface="Arial" panose="020B0604020202020204" pitchFamily="34" charset="0"/>
                </a:rPr>
                <a:t>SHIFT+TAB</a:t>
              </a:r>
              <a:endParaRPr lang="da-DK" altLang="da-DK" sz="898" b="0" noProof="1">
                <a:solidFill>
                  <a:schemeClr val="tx2"/>
                </a:solidFill>
                <a:latin typeface="+mn-lt"/>
                <a:cs typeface="Arial" panose="020B0604020202020204" pitchFamily="34" charset="0"/>
              </a:endParaRPr>
            </a:p>
            <a:p>
              <a:pPr eaLnBrk="1" hangingPunct="1">
                <a:spcAft>
                  <a:spcPts val="598"/>
                </a:spcAft>
                <a:defRPr/>
              </a:pPr>
              <a:r>
                <a:rPr lang="da-DK" altLang="da-DK" sz="898" b="0" noProof="1">
                  <a:solidFill>
                    <a:schemeClr val="tx2"/>
                  </a:solidFill>
                  <a:latin typeface="+mn-lt"/>
                  <a:cs typeface="Arial" panose="020B0604020202020204" pitchFamily="34" charset="0"/>
                </a:rPr>
                <a:t>Alternativt kan </a:t>
              </a:r>
              <a:r>
                <a:rPr lang="da-DK" altLang="da-DK" sz="898" b="1" noProof="1">
                  <a:solidFill>
                    <a:schemeClr val="tx2"/>
                  </a:solidFill>
                  <a:latin typeface="+mn-lt"/>
                  <a:cs typeface="Arial" panose="020B0604020202020204" pitchFamily="34" charset="0"/>
                </a:rPr>
                <a:t>Forøg</a:t>
              </a:r>
              <a:r>
                <a:rPr lang="da-DK" altLang="da-DK" sz="898" b="0" noProof="1">
                  <a:solidFill>
                    <a:schemeClr val="tx2"/>
                  </a:solidFill>
                  <a:latin typeface="+mn-lt"/>
                  <a:cs typeface="Arial" panose="020B0604020202020204" pitchFamily="34" charset="0"/>
                </a:rPr>
                <a:t> og </a:t>
              </a:r>
              <a:r>
                <a:rPr lang="da-DK" altLang="da-DK" sz="898" b="1" noProof="1">
                  <a:solidFill>
                    <a:schemeClr val="tx2"/>
                  </a:solidFill>
                  <a:latin typeface="+mn-lt"/>
                  <a:cs typeface="Arial" panose="020B0604020202020204" pitchFamily="34" charset="0"/>
                </a:rPr>
                <a:t>Formindsk</a:t>
              </a:r>
              <a:r>
                <a:rPr lang="da-DK" altLang="da-DK" sz="898" b="0" noProof="1">
                  <a:solidFill>
                    <a:schemeClr val="tx2"/>
                  </a:solidFill>
                  <a:latin typeface="+mn-lt"/>
                  <a:cs typeface="Arial" panose="020B0604020202020204" pitchFamily="34" charset="0"/>
                </a:rPr>
                <a:t> </a:t>
              </a:r>
              <a:br>
                <a:rPr lang="da-DK" altLang="da-DK" sz="898" b="0" noProof="1">
                  <a:solidFill>
                    <a:schemeClr val="tx2"/>
                  </a:solidFill>
                  <a:latin typeface="+mn-lt"/>
                  <a:cs typeface="Arial" panose="020B0604020202020204" pitchFamily="34" charset="0"/>
                </a:rPr>
              </a:br>
              <a:r>
                <a:rPr lang="da-DK" altLang="da-DK" sz="898" b="0" noProof="1">
                  <a:solidFill>
                    <a:schemeClr val="tx2"/>
                  </a:solidFill>
                  <a:latin typeface="+mn-lt"/>
                  <a:cs typeface="Arial" panose="020B0604020202020204" pitchFamily="34" charset="0"/>
                </a:rPr>
                <a:t>listeniveau bruges</a:t>
              </a:r>
            </a:p>
            <a:p>
              <a:pPr eaLnBrk="1" hangingPunct="1">
                <a:spcAft>
                  <a:spcPts val="598"/>
                </a:spcAft>
                <a:defRPr/>
              </a:pPr>
              <a:r>
                <a:rPr lang="da-DK" altLang="da-DK" sz="898" b="0" noProof="1">
                  <a:solidFill>
                    <a:schemeClr val="tx2"/>
                  </a:solidFill>
                  <a:latin typeface="+mn-lt"/>
                  <a:cs typeface="Arial" panose="020B0604020202020204" pitchFamily="34" charset="0"/>
                </a:rPr>
                <a:t>Source Sans bruges som </a:t>
              </a:r>
              <a:br>
                <a:rPr lang="da-DK" altLang="da-DK" sz="898" b="0" noProof="1">
                  <a:solidFill>
                    <a:schemeClr val="tx2"/>
                  </a:solidFill>
                  <a:latin typeface="+mn-lt"/>
                  <a:cs typeface="Arial" panose="020B0604020202020204" pitchFamily="34" charset="0"/>
                </a:rPr>
              </a:br>
              <a:r>
                <a:rPr lang="da-DK" altLang="da-DK" sz="898" b="0" noProof="1">
                  <a:solidFill>
                    <a:schemeClr val="tx2"/>
                  </a:solidFill>
                  <a:latin typeface="+mn-lt"/>
                  <a:cs typeface="Arial" panose="020B0604020202020204" pitchFamily="34" charset="0"/>
                </a:rPr>
                <a:t>Region Nordjyllands </a:t>
              </a:r>
              <a:br>
                <a:rPr lang="da-DK" altLang="da-DK" sz="898" b="0" noProof="1">
                  <a:solidFill>
                    <a:schemeClr val="tx2"/>
                  </a:solidFill>
                  <a:latin typeface="+mn-lt"/>
                  <a:cs typeface="Arial" panose="020B0604020202020204" pitchFamily="34" charset="0"/>
                </a:rPr>
              </a:br>
              <a:r>
                <a:rPr lang="da-DK" altLang="da-DK" sz="898" b="0" noProof="1">
                  <a:solidFill>
                    <a:schemeClr val="tx2"/>
                  </a:solidFill>
                  <a:latin typeface="+mn-lt"/>
                  <a:cs typeface="Arial" panose="020B0604020202020204" pitchFamily="34" charset="0"/>
                </a:rPr>
                <a:t>skrifttype.</a:t>
              </a:r>
            </a:p>
            <a:p>
              <a:pPr eaLnBrk="1" hangingPunct="1">
                <a:spcAft>
                  <a:spcPts val="598"/>
                </a:spcAft>
                <a:defRPr/>
              </a:pPr>
              <a:br>
                <a:rPr lang="da-DK" altLang="da-DK" sz="898" b="0" noProof="1">
                  <a:solidFill>
                    <a:schemeClr val="tx2"/>
                  </a:solidFill>
                  <a:latin typeface="+mn-lt"/>
                  <a:cs typeface="Arial" panose="020B0604020202020204" pitchFamily="34" charset="0"/>
                </a:rPr>
              </a:br>
              <a:r>
                <a:rPr lang="da-DK" sz="898" b="1" noProof="1">
                  <a:solidFill>
                    <a:schemeClr val="tx2"/>
                  </a:solidFill>
                  <a:latin typeface="+mn-lt"/>
                  <a:cs typeface="Arial" panose="020B0604020202020204" pitchFamily="34" charset="0"/>
                </a:rPr>
                <a:t>TIP: Brug</a:t>
              </a:r>
              <a:r>
                <a:rPr lang="da-DK" sz="898" b="1" baseline="0" noProof="1">
                  <a:solidFill>
                    <a:schemeClr val="tx2"/>
                  </a:solidFill>
                  <a:latin typeface="+mn-lt"/>
                  <a:cs typeface="Arial" panose="020B0604020202020204" pitchFamily="34" charset="0"/>
                </a:rPr>
                <a:t> bullet knappen</a:t>
              </a:r>
              <a:endParaRPr lang="da-DK" sz="898" b="1" noProof="1">
                <a:solidFill>
                  <a:schemeClr val="tx2"/>
                </a:solidFill>
                <a:latin typeface="+mn-lt"/>
                <a:cs typeface="Arial" panose="020B0604020202020204" pitchFamily="34" charset="0"/>
              </a:endParaRPr>
            </a:p>
            <a:p>
              <a:pPr marL="0" marR="0" lvl="0" indent="0" algn="l" defTabSz="912572" rtl="0" eaLnBrk="1" fontAlgn="auto" latinLnBrk="0" hangingPunct="1">
                <a:lnSpc>
                  <a:spcPct val="100000"/>
                </a:lnSpc>
                <a:spcBef>
                  <a:spcPts val="0"/>
                </a:spcBef>
                <a:spcAft>
                  <a:spcPts val="0"/>
                </a:spcAft>
                <a:buClrTx/>
                <a:buSzTx/>
                <a:buFontTx/>
                <a:buNone/>
                <a:tabLst/>
                <a:defRPr/>
              </a:pPr>
              <a:r>
                <a:rPr lang="da-DK" altLang="da-DK" sz="898" b="0" noProof="1">
                  <a:solidFill>
                    <a:schemeClr val="tx2"/>
                  </a:solidFill>
                  <a:latin typeface="+mn-lt"/>
                  <a:cs typeface="Arial" panose="020B0604020202020204" pitchFamily="34" charset="0"/>
                </a:rPr>
                <a:t>Fjern bullet for almindelig tekst. Klik på bullet </a:t>
              </a:r>
              <a:br>
                <a:rPr lang="da-DK" altLang="da-DK" sz="898" b="0" noProof="1">
                  <a:solidFill>
                    <a:schemeClr val="tx2"/>
                  </a:solidFill>
                  <a:latin typeface="+mn-lt"/>
                  <a:cs typeface="Arial" panose="020B0604020202020204" pitchFamily="34" charset="0"/>
                </a:rPr>
              </a:br>
              <a:r>
                <a:rPr lang="da-DK" altLang="da-DK" sz="898" b="0" noProof="1">
                  <a:solidFill>
                    <a:schemeClr val="tx2"/>
                  </a:solidFill>
                  <a:latin typeface="+mn-lt"/>
                  <a:cs typeface="Arial" panose="020B0604020202020204" pitchFamily="34" charset="0"/>
                </a:rPr>
                <a:t>knappen for at sætte korrekt bullet igen</a:t>
              </a:r>
              <a:endParaRPr lang="da-DK" altLang="da-DK" sz="1596" b="0" noProof="1">
                <a:solidFill>
                  <a:schemeClr val="tx2"/>
                </a:solidFill>
                <a:latin typeface="+mn-lt"/>
                <a:cs typeface="Arial" panose="020B0604020202020204" pitchFamily="34" charset="0"/>
              </a:endParaRPr>
            </a:p>
          </p:txBody>
        </p:sp>
      </p:grpSp>
      <p:sp>
        <p:nvSpPr>
          <p:cNvPr id="22" name="Titel">
            <a:extLst>
              <a:ext uri="{FF2B5EF4-FFF2-40B4-BE49-F238E27FC236}">
                <a16:creationId xmlns:a16="http://schemas.microsoft.com/office/drawing/2014/main" id="{F99500F0-8989-00AC-0819-E39B5E4871DF}"/>
              </a:ext>
            </a:extLst>
          </p:cNvPr>
          <p:cNvSpPr txBox="1"/>
          <p:nvPr userDrawn="1"/>
        </p:nvSpPr>
        <p:spPr>
          <a:xfrm>
            <a:off x="703715" y="348840"/>
            <a:ext cx="10197647" cy="425690"/>
          </a:xfrm>
          <a:prstGeom prst="rect">
            <a:avLst/>
          </a:prstGeom>
          <a:noFill/>
        </p:spPr>
        <p:txBody>
          <a:bodyPr wrap="square" lIns="0" tIns="0" rIns="0" bIns="0" rtlCol="0" anchor="t" anchorCtr="0">
            <a:noAutofit/>
          </a:bodyPr>
          <a:lstStyle/>
          <a:p>
            <a:r>
              <a:rPr lang="da-DK" sz="3194" b="0" baseline="0" noProof="1">
                <a:solidFill>
                  <a:schemeClr val="tx2"/>
                </a:solidFill>
                <a:latin typeface="+mj-lt"/>
                <a:cs typeface="Arial" panose="020B0604020202020204" pitchFamily="34" charset="0"/>
              </a:rPr>
              <a:t>Tips og tricks – din brugerguide</a:t>
            </a:r>
          </a:p>
        </p:txBody>
      </p:sp>
      <p:sp>
        <p:nvSpPr>
          <p:cNvPr id="24" name="Tekstfelt 23">
            <a:extLst>
              <a:ext uri="{FF2B5EF4-FFF2-40B4-BE49-F238E27FC236}">
                <a16:creationId xmlns:a16="http://schemas.microsoft.com/office/drawing/2014/main" id="{D0A03BC0-9930-A9C6-35D2-FEE234CB65C1}"/>
              </a:ext>
            </a:extLst>
          </p:cNvPr>
          <p:cNvSpPr txBox="1"/>
          <p:nvPr userDrawn="1"/>
        </p:nvSpPr>
        <p:spPr>
          <a:xfrm>
            <a:off x="4600762" y="5165192"/>
            <a:ext cx="2889511" cy="907941"/>
          </a:xfrm>
          <a:prstGeom prst="rect">
            <a:avLst/>
          </a:prstGeom>
          <a:noFill/>
        </p:spPr>
        <p:txBody>
          <a:bodyPr wrap="square">
            <a:spAutoFit/>
          </a:bodyPr>
          <a:lstStyle/>
          <a:p>
            <a:pPr eaLnBrk="1" hangingPunct="1">
              <a:spcAft>
                <a:spcPts val="598"/>
              </a:spcAft>
              <a:defRPr/>
            </a:pPr>
            <a:r>
              <a:rPr lang="da-DK" sz="1596">
                <a:solidFill>
                  <a:schemeClr val="tx2"/>
                </a:solidFill>
                <a:latin typeface="+mn-lt"/>
                <a:cs typeface="Arial" panose="020B0604020202020204" pitchFamily="34" charset="0"/>
              </a:rPr>
              <a:t>Hjælpelinjer</a:t>
            </a:r>
            <a:endParaRPr lang="da-DK" sz="1596" b="1" noProof="1">
              <a:solidFill>
                <a:schemeClr val="tx2"/>
              </a:solidFill>
              <a:latin typeface="+mn-lt"/>
              <a:cs typeface="Arial" panose="020B0604020202020204" pitchFamily="34" charset="0"/>
            </a:endParaRPr>
          </a:p>
          <a:p>
            <a:pPr eaLnBrk="1" hangingPunct="1">
              <a:spcAft>
                <a:spcPts val="598"/>
              </a:spcAft>
              <a:defRPr/>
            </a:pPr>
            <a:r>
              <a:rPr lang="da-DK" altLang="da-DK" sz="898" b="0" noProof="1">
                <a:solidFill>
                  <a:schemeClr val="tx2"/>
                </a:solidFill>
                <a:latin typeface="+mn-lt"/>
                <a:cs typeface="Arial" panose="020B0604020202020204" pitchFamily="34" charset="0"/>
              </a:rPr>
              <a:t>Klik på fanen </a:t>
            </a:r>
            <a:r>
              <a:rPr lang="da-DK" altLang="da-DK" sz="898" b="1" noProof="1">
                <a:solidFill>
                  <a:schemeClr val="tx2"/>
                </a:solidFill>
                <a:latin typeface="+mn-lt"/>
                <a:cs typeface="Arial" panose="020B0604020202020204" pitchFamily="34" charset="0"/>
              </a:rPr>
              <a:t>Vis </a:t>
            </a:r>
            <a:r>
              <a:rPr lang="da-DK" altLang="da-DK" sz="898" b="0" noProof="1">
                <a:solidFill>
                  <a:schemeClr val="tx2"/>
                </a:solidFill>
                <a:latin typeface="+mn-lt"/>
                <a:cs typeface="Arial" panose="020B0604020202020204" pitchFamily="34" charset="0"/>
              </a:rPr>
              <a:t>og sæt flueben ved </a:t>
            </a:r>
            <a:r>
              <a:rPr lang="da-DK" altLang="da-DK" sz="898" b="1" noProof="1">
                <a:solidFill>
                  <a:schemeClr val="tx2"/>
                </a:solidFill>
                <a:latin typeface="+mn-lt"/>
                <a:cs typeface="Arial" panose="020B0604020202020204" pitchFamily="34" charset="0"/>
              </a:rPr>
              <a:t>Hjælpelinjer</a:t>
            </a:r>
          </a:p>
          <a:p>
            <a:pPr eaLnBrk="1" hangingPunct="1">
              <a:spcAft>
                <a:spcPts val="598"/>
              </a:spcAft>
              <a:defRPr/>
            </a:pPr>
            <a:r>
              <a:rPr lang="da-DK" altLang="da-DK" sz="898" b="1" noProof="1">
                <a:solidFill>
                  <a:schemeClr val="tx2"/>
                </a:solidFill>
                <a:latin typeface="+mn-lt"/>
                <a:cs typeface="Arial" panose="020B0604020202020204" pitchFamily="34" charset="0"/>
              </a:rPr>
              <a:t>TIP: Alt + F9 </a:t>
            </a:r>
            <a:r>
              <a:rPr lang="da-DK" altLang="da-DK" sz="898" b="0" noProof="1">
                <a:solidFill>
                  <a:schemeClr val="tx2"/>
                </a:solidFill>
                <a:latin typeface="+mn-lt"/>
                <a:cs typeface="Arial" panose="020B0604020202020204" pitchFamily="34" charset="0"/>
              </a:rPr>
              <a:t>for hurtig visning af hjælpelinjer</a:t>
            </a:r>
            <a:br>
              <a:rPr lang="da-DK" altLang="da-DK" sz="898" b="0" noProof="1">
                <a:solidFill>
                  <a:schemeClr val="tx2"/>
                </a:solidFill>
                <a:latin typeface="+mn-lt"/>
                <a:cs typeface="Arial" panose="020B0604020202020204" pitchFamily="34" charset="0"/>
              </a:rPr>
            </a:br>
            <a:r>
              <a:rPr lang="da-DK" altLang="da-DK" sz="898" b="1" noProof="1">
                <a:solidFill>
                  <a:schemeClr val="tx2"/>
                </a:solidFill>
                <a:latin typeface="+mn-lt"/>
                <a:cs typeface="Arial" panose="020B0604020202020204" pitchFamily="34" charset="0"/>
              </a:rPr>
              <a:t>Mac: </a:t>
            </a:r>
            <a:r>
              <a:rPr lang="da-DK" sz="898" b="0" i="0">
                <a:solidFill>
                  <a:schemeClr val="tx2"/>
                </a:solidFill>
                <a:effectLst/>
                <a:latin typeface="Arial"/>
              </a:rPr>
              <a:t>⌘ </a:t>
            </a:r>
            <a:r>
              <a:rPr lang="da-DK" altLang="da-DK" sz="898" b="0" noProof="1">
                <a:solidFill>
                  <a:schemeClr val="tx2"/>
                </a:solidFill>
                <a:latin typeface="+mn-lt"/>
                <a:cs typeface="Arial" panose="020B0604020202020204" pitchFamily="34" charset="0"/>
              </a:rPr>
              <a:t>+ option + ctrl + G</a:t>
            </a:r>
            <a:endParaRPr lang="da-DK" altLang="da-DK" sz="898" b="1" noProof="1">
              <a:solidFill>
                <a:schemeClr val="tx2"/>
              </a:solidFill>
              <a:latin typeface="+mn-lt"/>
              <a:cs typeface="Arial" panose="020B0604020202020204" pitchFamily="34" charset="0"/>
            </a:endParaRPr>
          </a:p>
        </p:txBody>
      </p:sp>
    </p:spTree>
    <p:extLst>
      <p:ext uri="{BB962C8B-B14F-4D97-AF65-F5344CB8AC3E}">
        <p14:creationId xmlns:p14="http://schemas.microsoft.com/office/powerpoint/2010/main" val="2542751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Indhold 2 kolonner og billede ">
    <p:bg>
      <p:bgRef idx="1001">
        <a:schemeClr val="bg1"/>
      </p:bgRef>
    </p:bg>
    <p:spTree>
      <p:nvGrpSpPr>
        <p:cNvPr id="1" name=""/>
        <p:cNvGrpSpPr/>
        <p:nvPr/>
      </p:nvGrpSpPr>
      <p:grpSpPr>
        <a:xfrm>
          <a:off x="0" y="0"/>
          <a:ext cx="0" cy="0"/>
          <a:chOff x="0" y="0"/>
          <a:chExt cx="0" cy="0"/>
        </a:xfrm>
      </p:grpSpPr>
      <p:sp>
        <p:nvSpPr>
          <p:cNvPr id="5" name="Titel">
            <a:extLst>
              <a:ext uri="{FF2B5EF4-FFF2-40B4-BE49-F238E27FC236}">
                <a16:creationId xmlns:a16="http://schemas.microsoft.com/office/drawing/2014/main" id="{646C1378-3600-DA92-4628-DB1BAE40682B}"/>
              </a:ext>
            </a:extLst>
          </p:cNvPr>
          <p:cNvSpPr>
            <a:spLocks noGrp="1"/>
          </p:cNvSpPr>
          <p:nvPr>
            <p:ph type="ctrTitle" hasCustomPrompt="1"/>
          </p:nvPr>
        </p:nvSpPr>
        <p:spPr>
          <a:xfrm>
            <a:off x="701842" y="680416"/>
            <a:ext cx="7989726" cy="408610"/>
          </a:xfrm>
          <a:prstGeom prst="rect">
            <a:avLst/>
          </a:prstGeom>
        </p:spPr>
        <p:txBody>
          <a:bodyPr anchor="t" anchorCtr="0">
            <a:noAutofit/>
          </a:bodyPr>
          <a:lstStyle>
            <a:lvl1pPr algn="l">
              <a:lnSpc>
                <a:spcPct val="90000"/>
              </a:lnSpc>
              <a:defRPr sz="2396" b="0" spc="0" baseline="0">
                <a:solidFill>
                  <a:schemeClr val="tx2"/>
                </a:solidFill>
                <a:latin typeface="+mj-lt"/>
                <a:ea typeface="Source Sans Pro Black" panose="020B0803030403020204" pitchFamily="34" charset="0"/>
              </a:defRPr>
            </a:lvl1pPr>
          </a:lstStyle>
          <a:p>
            <a:r>
              <a:rPr lang="da-DK"/>
              <a:t>Klik for at tilføje titel</a:t>
            </a:r>
          </a:p>
        </p:txBody>
      </p:sp>
      <p:sp>
        <p:nvSpPr>
          <p:cNvPr id="2" name="Indhold">
            <a:extLst>
              <a:ext uri="{FF2B5EF4-FFF2-40B4-BE49-F238E27FC236}">
                <a16:creationId xmlns:a16="http://schemas.microsoft.com/office/drawing/2014/main" id="{4592CB9B-536C-476D-452F-363DEF90EC01}"/>
              </a:ext>
            </a:extLst>
          </p:cNvPr>
          <p:cNvSpPr>
            <a:spLocks noGrp="1"/>
          </p:cNvSpPr>
          <p:nvPr>
            <p:ph sz="quarter" idx="46" hasCustomPrompt="1"/>
          </p:nvPr>
        </p:nvSpPr>
        <p:spPr>
          <a:xfrm>
            <a:off x="725489" y="1455738"/>
            <a:ext cx="7966074" cy="4673600"/>
          </a:xfrm>
        </p:spPr>
        <p:txBody>
          <a:bodyPr numCol="2" spcCol="360000"/>
          <a:lstStyle>
            <a:lvl1pPr>
              <a:defRPr/>
            </a:lvl1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10" name="Billede">
            <a:extLst>
              <a:ext uri="{FF2B5EF4-FFF2-40B4-BE49-F238E27FC236}">
                <a16:creationId xmlns:a16="http://schemas.microsoft.com/office/drawing/2014/main" id="{C8EF700D-928D-AD1C-4FFD-90DA0E261B56}"/>
              </a:ext>
            </a:extLst>
          </p:cNvPr>
          <p:cNvSpPr>
            <a:spLocks noGrp="1"/>
          </p:cNvSpPr>
          <p:nvPr>
            <p:ph type="pic" sz="quarter" idx="13" hasCustomPrompt="1"/>
          </p:nvPr>
        </p:nvSpPr>
        <p:spPr>
          <a:xfrm>
            <a:off x="9618666" y="0"/>
            <a:ext cx="2573341" cy="6858000"/>
          </a:xfrm>
          <a:prstGeom prst="rect">
            <a:avLst/>
          </a:prstGeom>
          <a:noFill/>
        </p:spPr>
        <p:txBody>
          <a:bodyPr tIns="0" bIns="108000" anchor="b" anchorCtr="0"/>
          <a:lstStyle>
            <a:lvl1pPr marL="0" indent="0" algn="ctr">
              <a:spcBef>
                <a:spcPts val="0"/>
              </a:spcBef>
              <a:buNone/>
              <a:defRPr sz="1395">
                <a:solidFill>
                  <a:schemeClr val="tx2"/>
                </a:solidFill>
              </a:defRPr>
            </a:lvl1pPr>
          </a:lstStyle>
          <a:p>
            <a:pPr marL="0" marR="0" lvl="0" indent="0" algn="ctr" defTabSz="909835" rtl="0" eaLnBrk="1" fontAlgn="auto" latinLnBrk="0" hangingPunct="1">
              <a:lnSpc>
                <a:spcPct val="100000"/>
              </a:lnSpc>
              <a:spcBef>
                <a:spcPts val="1095"/>
              </a:spcBef>
              <a:spcAft>
                <a:spcPts val="0"/>
              </a:spcAft>
              <a:buClrTx/>
              <a:buSzTx/>
              <a:buFont typeface="Arial" panose="020B0604020202020204" pitchFamily="34" charset="0"/>
              <a:buNone/>
              <a:tabLst/>
              <a:defRPr/>
            </a:pPr>
            <a:r>
              <a:rPr lang="da-DK"/>
              <a:t>Klik på rammen og indsæt billede, </a:t>
            </a:r>
            <a:br>
              <a:rPr lang="da-DK"/>
            </a:br>
            <a:r>
              <a:rPr lang="da-DK"/>
              <a:t>via fanen Indsæt, Billeder/Lagerbilleder </a:t>
            </a:r>
            <a:br>
              <a:rPr lang="da-DK"/>
            </a:br>
            <a:r>
              <a:rPr lang="da-DK"/>
              <a:t>eller via RN billedbank </a:t>
            </a:r>
          </a:p>
        </p:txBody>
      </p:sp>
      <p:sp>
        <p:nvSpPr>
          <p:cNvPr id="3" name="Bomærke sort">
            <a:extLst>
              <a:ext uri="{FF2B5EF4-FFF2-40B4-BE49-F238E27FC236}">
                <a16:creationId xmlns:a16="http://schemas.microsoft.com/office/drawing/2014/main" id="{D9D5424E-0B18-9BF3-2BA9-97C768320F20}"/>
              </a:ext>
            </a:extLst>
          </p:cNvPr>
          <p:cNvSpPr>
            <a:spLocks noGrp="1" noChangeAspect="1"/>
          </p:cNvSpPr>
          <p:nvPr>
            <p:ph type="body" sz="quarter" idx="55" hasCustomPrompt="1"/>
          </p:nvPr>
        </p:nvSpPr>
        <p:spPr>
          <a:xfrm>
            <a:off x="11466004" y="360000"/>
            <a:ext cx="360000" cy="360000"/>
          </a:xfrm>
          <a:blipFill>
            <a:blip r:embed="rId2">
              <a:extLst>
                <a:ext uri="{96DAC541-7B7A-43D3-8B79-37D633B846F1}">
                  <asvg:svgBlip xmlns:asvg="http://schemas.microsoft.com/office/drawing/2016/SVG/main" r:embed="rId3"/>
                </a:ext>
              </a:extLst>
            </a:blip>
            <a:stretch>
              <a:fillRect/>
            </a:stretch>
          </a:blipFill>
        </p:spPr>
        <p:txBody>
          <a:bodyPr/>
          <a:lstStyle>
            <a:lvl1pPr>
              <a:defRPr sz="798">
                <a:solidFill>
                  <a:schemeClr val="tx2">
                    <a:alpha val="0"/>
                  </a:schemeClr>
                </a:solidFill>
              </a:defRPr>
            </a:lvl1pPr>
            <a:lvl2pPr>
              <a:defRPr sz="798"/>
            </a:lvl2pPr>
            <a:lvl3pPr>
              <a:defRPr sz="798"/>
            </a:lvl3pPr>
            <a:lvl4pPr>
              <a:defRPr sz="798"/>
            </a:lvl4pPr>
            <a:lvl5pPr>
              <a:defRPr sz="798"/>
            </a:lvl5pPr>
          </a:lstStyle>
          <a:p>
            <a:pPr lvl="0"/>
            <a:r>
              <a:rPr lang="da-DK"/>
              <a:t> </a:t>
            </a:r>
          </a:p>
        </p:txBody>
      </p:sp>
    </p:spTree>
    <p:extLst>
      <p:ext uri="{BB962C8B-B14F-4D97-AF65-F5344CB8AC3E}">
        <p14:creationId xmlns:p14="http://schemas.microsoft.com/office/powerpoint/2010/main" val="9826570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ndhold og stort billede - blå">
    <p:bg>
      <p:bgRef idx="1001">
        <a:schemeClr val="bg2"/>
      </p:bgRef>
    </p:bg>
    <p:spTree>
      <p:nvGrpSpPr>
        <p:cNvPr id="1" name=""/>
        <p:cNvGrpSpPr/>
        <p:nvPr/>
      </p:nvGrpSpPr>
      <p:grpSpPr>
        <a:xfrm>
          <a:off x="0" y="0"/>
          <a:ext cx="0" cy="0"/>
          <a:chOff x="0" y="0"/>
          <a:chExt cx="0" cy="0"/>
        </a:xfrm>
      </p:grpSpPr>
      <p:sp>
        <p:nvSpPr>
          <p:cNvPr id="40" name="Pladsholder til billede 39">
            <a:extLst>
              <a:ext uri="{FF2B5EF4-FFF2-40B4-BE49-F238E27FC236}">
                <a16:creationId xmlns:a16="http://schemas.microsoft.com/office/drawing/2014/main" id="{96689A8A-7541-76BE-968B-985C3F8787DA}"/>
              </a:ext>
            </a:extLst>
          </p:cNvPr>
          <p:cNvSpPr>
            <a:spLocks noGrp="1"/>
          </p:cNvSpPr>
          <p:nvPr>
            <p:ph type="pic" sz="quarter" idx="60" hasCustomPrompt="1"/>
          </p:nvPr>
        </p:nvSpPr>
        <p:spPr>
          <a:xfrm>
            <a:off x="4662946" y="4"/>
            <a:ext cx="7529054" cy="6857999"/>
          </a:xfrm>
          <a:custGeom>
            <a:avLst/>
            <a:gdLst>
              <a:gd name="connsiteX0" fmla="*/ 6441807 w 7529054"/>
              <a:gd name="connsiteY0" fmla="*/ 5546264 h 6857999"/>
              <a:gd name="connsiteX1" fmla="*/ 7529054 w 7529054"/>
              <a:gd name="connsiteY1" fmla="*/ 6633511 h 6857999"/>
              <a:gd name="connsiteX2" fmla="*/ 7529054 w 7529054"/>
              <a:gd name="connsiteY2" fmla="*/ 6857999 h 6857999"/>
              <a:gd name="connsiteX3" fmla="*/ 5130072 w 7529054"/>
              <a:gd name="connsiteY3" fmla="*/ 6857999 h 6857999"/>
              <a:gd name="connsiteX4" fmla="*/ 2088000 w 7529054"/>
              <a:gd name="connsiteY4" fmla="*/ 5546263 h 6857999"/>
              <a:gd name="connsiteX5" fmla="*/ 3399736 w 7529054"/>
              <a:gd name="connsiteY5" fmla="*/ 6857999 h 6857999"/>
              <a:gd name="connsiteX6" fmla="*/ 776264 w 7529054"/>
              <a:gd name="connsiteY6" fmla="*/ 6857999 h 6857999"/>
              <a:gd name="connsiteX7" fmla="*/ 4268186 w 7529054"/>
              <a:gd name="connsiteY7" fmla="*/ 3379607 h 6857999"/>
              <a:gd name="connsiteX8" fmla="*/ 6356186 w 7529054"/>
              <a:gd name="connsiteY8" fmla="*/ 5467607 h 6857999"/>
              <a:gd name="connsiteX9" fmla="*/ 4965794 w 7529054"/>
              <a:gd name="connsiteY9" fmla="*/ 6857999 h 6857999"/>
              <a:gd name="connsiteX10" fmla="*/ 3570578 w 7529054"/>
              <a:gd name="connsiteY10" fmla="*/ 6857999 h 6857999"/>
              <a:gd name="connsiteX11" fmla="*/ 2180186 w 7529054"/>
              <a:gd name="connsiteY11" fmla="*/ 5467607 h 6857999"/>
              <a:gd name="connsiteX12" fmla="*/ 2088000 w 7529054"/>
              <a:gd name="connsiteY12" fmla="*/ 1203119 h 6857999"/>
              <a:gd name="connsiteX13" fmla="*/ 4176000 w 7529054"/>
              <a:gd name="connsiteY13" fmla="*/ 3291118 h 6857999"/>
              <a:gd name="connsiteX14" fmla="*/ 2088000 w 7529054"/>
              <a:gd name="connsiteY14" fmla="*/ 5379118 h 6857999"/>
              <a:gd name="connsiteX15" fmla="*/ 0 w 7529054"/>
              <a:gd name="connsiteY15" fmla="*/ 3291118 h 6857999"/>
              <a:gd name="connsiteX16" fmla="*/ 6441808 w 7529054"/>
              <a:gd name="connsiteY16" fmla="*/ 1203118 h 6857999"/>
              <a:gd name="connsiteX17" fmla="*/ 7529054 w 7529054"/>
              <a:gd name="connsiteY17" fmla="*/ 2290364 h 6857999"/>
              <a:gd name="connsiteX18" fmla="*/ 7529054 w 7529054"/>
              <a:gd name="connsiteY18" fmla="*/ 4291872 h 6857999"/>
              <a:gd name="connsiteX19" fmla="*/ 6441808 w 7529054"/>
              <a:gd name="connsiteY19" fmla="*/ 5379118 h 6857999"/>
              <a:gd name="connsiteX20" fmla="*/ 4353808 w 7529054"/>
              <a:gd name="connsiteY20" fmla="*/ 3291118 h 6857999"/>
              <a:gd name="connsiteX21" fmla="*/ 3304648 w 7529054"/>
              <a:gd name="connsiteY21" fmla="*/ 0 h 6857999"/>
              <a:gd name="connsiteX22" fmla="*/ 5231722 w 7529054"/>
              <a:gd name="connsiteY22" fmla="*/ 0 h 6857999"/>
              <a:gd name="connsiteX23" fmla="*/ 6356185 w 7529054"/>
              <a:gd name="connsiteY23" fmla="*/ 1124463 h 6857999"/>
              <a:gd name="connsiteX24" fmla="*/ 4268185 w 7529054"/>
              <a:gd name="connsiteY24" fmla="*/ 3212462 h 6857999"/>
              <a:gd name="connsiteX25" fmla="*/ 2180185 w 7529054"/>
              <a:gd name="connsiteY25" fmla="*/ 112446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529054" h="6857999">
                <a:moveTo>
                  <a:pt x="6441807" y="5546264"/>
                </a:moveTo>
                <a:lnTo>
                  <a:pt x="7529054" y="6633511"/>
                </a:lnTo>
                <a:lnTo>
                  <a:pt x="7529054" y="6857999"/>
                </a:lnTo>
                <a:lnTo>
                  <a:pt x="5130072" y="6857999"/>
                </a:lnTo>
                <a:close/>
                <a:moveTo>
                  <a:pt x="2088000" y="5546263"/>
                </a:moveTo>
                <a:lnTo>
                  <a:pt x="3399736" y="6857999"/>
                </a:lnTo>
                <a:lnTo>
                  <a:pt x="776264" y="6857999"/>
                </a:lnTo>
                <a:close/>
                <a:moveTo>
                  <a:pt x="4268186" y="3379607"/>
                </a:moveTo>
                <a:lnTo>
                  <a:pt x="6356186" y="5467607"/>
                </a:lnTo>
                <a:lnTo>
                  <a:pt x="4965794" y="6857999"/>
                </a:lnTo>
                <a:lnTo>
                  <a:pt x="3570578" y="6857999"/>
                </a:lnTo>
                <a:lnTo>
                  <a:pt x="2180186" y="5467607"/>
                </a:lnTo>
                <a:close/>
                <a:moveTo>
                  <a:pt x="2088000" y="1203119"/>
                </a:moveTo>
                <a:lnTo>
                  <a:pt x="4176000" y="3291118"/>
                </a:lnTo>
                <a:lnTo>
                  <a:pt x="2088000" y="5379118"/>
                </a:lnTo>
                <a:lnTo>
                  <a:pt x="0" y="3291118"/>
                </a:lnTo>
                <a:close/>
                <a:moveTo>
                  <a:pt x="6441808" y="1203118"/>
                </a:moveTo>
                <a:lnTo>
                  <a:pt x="7529054" y="2290364"/>
                </a:lnTo>
                <a:lnTo>
                  <a:pt x="7529054" y="4291872"/>
                </a:lnTo>
                <a:lnTo>
                  <a:pt x="6441808" y="5379118"/>
                </a:lnTo>
                <a:lnTo>
                  <a:pt x="4353808" y="3291118"/>
                </a:lnTo>
                <a:close/>
                <a:moveTo>
                  <a:pt x="3304648" y="0"/>
                </a:moveTo>
                <a:lnTo>
                  <a:pt x="5231722" y="0"/>
                </a:lnTo>
                <a:lnTo>
                  <a:pt x="6356185" y="1124463"/>
                </a:lnTo>
                <a:lnTo>
                  <a:pt x="4268185" y="3212462"/>
                </a:lnTo>
                <a:lnTo>
                  <a:pt x="2180185" y="1124463"/>
                </a:lnTo>
                <a:close/>
              </a:path>
            </a:pathLst>
          </a:custGeom>
        </p:spPr>
        <p:txBody>
          <a:bodyPr wrap="square" lIns="1152000" tIns="180000">
            <a:noAutofit/>
          </a:bodyPr>
          <a:lstStyle>
            <a:lvl1pPr marL="0" indent="0" algn="ctr">
              <a:spcBef>
                <a:spcPts val="0"/>
              </a:spcBef>
              <a:buFontTx/>
              <a:buNone/>
              <a:defRPr sz="1198"/>
            </a:lvl1pPr>
          </a:lstStyle>
          <a:p>
            <a:pPr marL="179278" marR="0" lvl="0" indent="-179278" algn="ctr" defTabSz="909834" rtl="0" eaLnBrk="1" fontAlgn="auto" latinLnBrk="0" hangingPunct="1">
              <a:lnSpc>
                <a:spcPct val="100000"/>
              </a:lnSpc>
              <a:spcBef>
                <a:spcPts val="1796"/>
              </a:spcBef>
              <a:spcAft>
                <a:spcPts val="0"/>
              </a:spcAft>
              <a:buClrTx/>
              <a:buSzTx/>
              <a:buFontTx/>
              <a:buNone/>
              <a:tabLst/>
              <a:defRPr/>
            </a:pPr>
            <a:r>
              <a:rPr lang="da-DK"/>
              <a:t>Klik på rammen og indsæt billede, </a:t>
            </a:r>
            <a:br>
              <a:rPr lang="da-DK"/>
            </a:br>
            <a:r>
              <a:rPr lang="da-DK"/>
              <a:t>via fanen Indsæt, Billeder/Lagerbilleder </a:t>
            </a:r>
            <a:br>
              <a:rPr lang="da-DK"/>
            </a:br>
            <a:r>
              <a:rPr lang="da-DK"/>
              <a:t>eller via RN billedbank</a:t>
            </a:r>
          </a:p>
        </p:txBody>
      </p:sp>
      <p:sp>
        <p:nvSpPr>
          <p:cNvPr id="6" name="Titel">
            <a:extLst>
              <a:ext uri="{FF2B5EF4-FFF2-40B4-BE49-F238E27FC236}">
                <a16:creationId xmlns:a16="http://schemas.microsoft.com/office/drawing/2014/main" id="{186BF70E-EE1F-2265-1140-A0DEDAD980D1}"/>
              </a:ext>
            </a:extLst>
          </p:cNvPr>
          <p:cNvSpPr>
            <a:spLocks noGrp="1"/>
          </p:cNvSpPr>
          <p:nvPr>
            <p:ph type="body" idx="41" hasCustomPrompt="1"/>
          </p:nvPr>
        </p:nvSpPr>
        <p:spPr>
          <a:xfrm>
            <a:off x="684218" y="728675"/>
            <a:ext cx="4665952" cy="1185077"/>
          </a:xfrm>
          <a:prstGeom prst="rect">
            <a:avLst/>
          </a:prstGeom>
        </p:spPr>
        <p:txBody>
          <a:bodyPr lIns="0" tIns="0" rIns="0" bIns="0" rtlCol="0" anchor="t" anchorCtr="0">
            <a:noAutofit/>
          </a:bodyPr>
          <a:lstStyle>
            <a:lvl1pPr marL="0" indent="0" algn="l">
              <a:lnSpc>
                <a:spcPct val="80000"/>
              </a:lnSpc>
              <a:spcBef>
                <a:spcPts val="0"/>
              </a:spcBef>
              <a:buNone/>
              <a:defRPr sz="4790" b="0" spc="0" baseline="0">
                <a:solidFill>
                  <a:schemeClr val="tx1"/>
                </a:solidFill>
                <a:latin typeface="+mj-lt"/>
                <a:ea typeface="Source Sans Pro Black" panose="020B0803030403020204" pitchFamily="34" charset="0"/>
              </a:defRPr>
            </a:lvl1pPr>
            <a:lvl2pPr marL="454916" indent="0">
              <a:buNone/>
              <a:defRPr sz="1990" b="1"/>
            </a:lvl2pPr>
            <a:lvl3pPr marL="909834" indent="0">
              <a:buNone/>
              <a:defRPr sz="1790" b="1"/>
            </a:lvl3pPr>
            <a:lvl4pPr marL="1364753" indent="0">
              <a:buNone/>
              <a:defRPr sz="1590" b="1"/>
            </a:lvl4pPr>
            <a:lvl5pPr marL="1819669" indent="0">
              <a:buNone/>
              <a:defRPr sz="1590" b="1"/>
            </a:lvl5pPr>
            <a:lvl6pPr marL="2274587" indent="0">
              <a:buNone/>
              <a:defRPr sz="1590" b="1"/>
            </a:lvl6pPr>
            <a:lvl7pPr marL="2729503" indent="0">
              <a:buNone/>
              <a:defRPr sz="1590" b="1"/>
            </a:lvl7pPr>
            <a:lvl8pPr marL="3184421" indent="0">
              <a:buNone/>
              <a:defRPr sz="1590" b="1"/>
            </a:lvl8pPr>
            <a:lvl9pPr marL="3639336" indent="0">
              <a:buNone/>
              <a:defRPr sz="1590" b="1"/>
            </a:lvl9pPr>
          </a:lstStyle>
          <a:p>
            <a:pPr lvl="0" rtl="0"/>
            <a:r>
              <a:rPr lang="da-DK" noProof="0"/>
              <a:t>Klik for at tilføje titel</a:t>
            </a:r>
          </a:p>
        </p:txBody>
      </p:sp>
      <p:sp>
        <p:nvSpPr>
          <p:cNvPr id="2" name="Indhold">
            <a:extLst>
              <a:ext uri="{FF2B5EF4-FFF2-40B4-BE49-F238E27FC236}">
                <a16:creationId xmlns:a16="http://schemas.microsoft.com/office/drawing/2014/main" id="{CD982D9F-6101-062F-D458-CB3B94A9740D}"/>
              </a:ext>
            </a:extLst>
          </p:cNvPr>
          <p:cNvSpPr>
            <a:spLocks noGrp="1"/>
          </p:cNvSpPr>
          <p:nvPr>
            <p:ph sz="quarter" idx="59" hasCustomPrompt="1"/>
          </p:nvPr>
        </p:nvSpPr>
        <p:spPr>
          <a:xfrm>
            <a:off x="725488" y="3197082"/>
            <a:ext cx="3698875" cy="2932264"/>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pic>
        <p:nvPicPr>
          <p:cNvPr id="23" name="Bomærke hvid" descr="Et billede, der indeholder symbol, Grafik, logo, cirkel&#10;&#10;Automatisk genereret beskrivelse">
            <a:extLst>
              <a:ext uri="{FF2B5EF4-FFF2-40B4-BE49-F238E27FC236}">
                <a16:creationId xmlns:a16="http://schemas.microsoft.com/office/drawing/2014/main" id="{B1F3339B-625A-4C79-FC3F-E92545520301}"/>
              </a:ext>
            </a:extLst>
          </p:cNvPr>
          <p:cNvPicPr>
            <a:picLocks noChangeAspect="1"/>
          </p:cNvPicPr>
          <p:nvPr userDrawn="1"/>
        </p:nvPicPr>
        <p:blipFill>
          <a:blip r:embed="rId2"/>
          <a:stretch>
            <a:fillRect/>
          </a:stretch>
        </p:blipFill>
        <p:spPr>
          <a:xfrm>
            <a:off x="11466010" y="360000"/>
            <a:ext cx="360000" cy="360000"/>
          </a:xfrm>
          <a:prstGeom prst="rect">
            <a:avLst/>
          </a:prstGeom>
        </p:spPr>
      </p:pic>
    </p:spTree>
    <p:extLst>
      <p:ext uri="{BB962C8B-B14F-4D97-AF65-F5344CB8AC3E}">
        <p14:creationId xmlns:p14="http://schemas.microsoft.com/office/powerpoint/2010/main" val="41568099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ammenligning - blå">
    <p:bg>
      <p:bgRef idx="1001">
        <a:schemeClr val="bg2"/>
      </p:bgRef>
    </p:bg>
    <p:spTree>
      <p:nvGrpSpPr>
        <p:cNvPr id="1" name=""/>
        <p:cNvGrpSpPr/>
        <p:nvPr/>
      </p:nvGrpSpPr>
      <p:grpSpPr>
        <a:xfrm>
          <a:off x="0" y="0"/>
          <a:ext cx="0" cy="0"/>
          <a:chOff x="0" y="0"/>
          <a:chExt cx="0" cy="0"/>
        </a:xfrm>
      </p:grpSpPr>
      <p:sp>
        <p:nvSpPr>
          <p:cNvPr id="4" name="Titel">
            <a:extLst>
              <a:ext uri="{FF2B5EF4-FFF2-40B4-BE49-F238E27FC236}">
                <a16:creationId xmlns:a16="http://schemas.microsoft.com/office/drawing/2014/main" id="{6BF3515A-FAE0-F8FF-ED47-65B8B55971FC}"/>
              </a:ext>
            </a:extLst>
          </p:cNvPr>
          <p:cNvSpPr>
            <a:spLocks noGrp="1"/>
          </p:cNvSpPr>
          <p:nvPr>
            <p:ph type="ctrTitle" hasCustomPrompt="1"/>
          </p:nvPr>
        </p:nvSpPr>
        <p:spPr>
          <a:xfrm>
            <a:off x="703715" y="734278"/>
            <a:ext cx="10197647" cy="354749"/>
          </a:xfrm>
          <a:prstGeom prst="rect">
            <a:avLst/>
          </a:prstGeom>
        </p:spPr>
        <p:txBody>
          <a:bodyPr anchor="t" anchorCtr="0">
            <a:noAutofit/>
          </a:bodyPr>
          <a:lstStyle>
            <a:lvl1pPr algn="l">
              <a:lnSpc>
                <a:spcPct val="80000"/>
              </a:lnSpc>
              <a:defRPr sz="3194" b="0" spc="0" baseline="0">
                <a:solidFill>
                  <a:schemeClr val="tx1"/>
                </a:solidFill>
                <a:latin typeface="+mj-lt"/>
                <a:ea typeface="Source Sans Pro Black" panose="020B0803030403020204" pitchFamily="34" charset="0"/>
              </a:defRPr>
            </a:lvl1pPr>
          </a:lstStyle>
          <a:p>
            <a:r>
              <a:rPr lang="da-DK"/>
              <a:t>Klik for at tilføje titel</a:t>
            </a:r>
          </a:p>
        </p:txBody>
      </p:sp>
      <p:sp>
        <p:nvSpPr>
          <p:cNvPr id="12" name="Undertitel 1">
            <a:extLst>
              <a:ext uri="{FF2B5EF4-FFF2-40B4-BE49-F238E27FC236}">
                <a16:creationId xmlns:a16="http://schemas.microsoft.com/office/drawing/2014/main" id="{FB51C979-C6DD-4F04-AC09-0D5804B4A3CB}"/>
              </a:ext>
            </a:extLst>
          </p:cNvPr>
          <p:cNvSpPr>
            <a:spLocks noGrp="1"/>
          </p:cNvSpPr>
          <p:nvPr>
            <p:ph type="body" idx="50" hasCustomPrompt="1"/>
          </p:nvPr>
        </p:nvSpPr>
        <p:spPr>
          <a:xfrm>
            <a:off x="725487" y="1816708"/>
            <a:ext cx="4625975" cy="428617"/>
          </a:xfrm>
          <a:prstGeom prst="rect">
            <a:avLst/>
          </a:prstGeom>
        </p:spPr>
        <p:txBody>
          <a:bodyPr lIns="0" tIns="0" rIns="0" bIns="0" rtlCol="0" anchor="b" anchorCtr="0">
            <a:noAutofit/>
          </a:bodyPr>
          <a:lstStyle>
            <a:lvl1pPr marL="0" indent="0" algn="l">
              <a:lnSpc>
                <a:spcPct val="80000"/>
              </a:lnSpc>
              <a:buFont typeface="Arial" panose="020B0604020202020204" pitchFamily="34" charset="0"/>
              <a:buChar char="​"/>
              <a:defRPr sz="2196" b="1" baseline="0">
                <a:solidFill>
                  <a:schemeClr val="tx1"/>
                </a:solidFill>
                <a:latin typeface="+mn-lt"/>
                <a:ea typeface="Source Sans Pro" panose="020B0503030403020204" pitchFamily="34" charset="0"/>
              </a:defRPr>
            </a:lvl1pPr>
            <a:lvl2pPr marL="454917" indent="0">
              <a:buNone/>
              <a:defRPr sz="1990" b="1"/>
            </a:lvl2pPr>
            <a:lvl3pPr marL="909835" indent="0">
              <a:buNone/>
              <a:defRPr sz="1790" b="1"/>
            </a:lvl3pPr>
            <a:lvl4pPr marL="1364754" indent="0">
              <a:buNone/>
              <a:defRPr sz="1590" b="1"/>
            </a:lvl4pPr>
            <a:lvl5pPr marL="1819671" indent="0">
              <a:buNone/>
              <a:defRPr sz="1590" b="1"/>
            </a:lvl5pPr>
            <a:lvl6pPr marL="2274589" indent="0">
              <a:buNone/>
              <a:defRPr sz="1590" b="1"/>
            </a:lvl6pPr>
            <a:lvl7pPr marL="2729506" indent="0">
              <a:buNone/>
              <a:defRPr sz="1590" b="1"/>
            </a:lvl7pPr>
            <a:lvl8pPr marL="3184424" indent="0">
              <a:buNone/>
              <a:defRPr sz="1590" b="1"/>
            </a:lvl8pPr>
            <a:lvl9pPr marL="3639340" indent="0">
              <a:buNone/>
              <a:defRPr sz="1590" b="1"/>
            </a:lvl9pPr>
          </a:lstStyle>
          <a:p>
            <a:pPr lvl="0" rtl="0"/>
            <a:r>
              <a:rPr lang="da-DK" noProof="0"/>
              <a:t>Klik for at tilføje undertitel</a:t>
            </a:r>
          </a:p>
        </p:txBody>
      </p:sp>
      <p:sp>
        <p:nvSpPr>
          <p:cNvPr id="7" name="Indhold 1">
            <a:extLst>
              <a:ext uri="{FF2B5EF4-FFF2-40B4-BE49-F238E27FC236}">
                <a16:creationId xmlns:a16="http://schemas.microsoft.com/office/drawing/2014/main" id="{B2C0DE27-5531-4550-B96E-26DBE93F2C13}"/>
              </a:ext>
            </a:extLst>
          </p:cNvPr>
          <p:cNvSpPr>
            <a:spLocks noGrp="1"/>
          </p:cNvSpPr>
          <p:nvPr>
            <p:ph sz="quarter" idx="44" hasCustomPrompt="1"/>
          </p:nvPr>
        </p:nvSpPr>
        <p:spPr>
          <a:xfrm>
            <a:off x="725488" y="2315213"/>
            <a:ext cx="4625975" cy="3814141"/>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6" name="Undertitel 2">
            <a:extLst>
              <a:ext uri="{FF2B5EF4-FFF2-40B4-BE49-F238E27FC236}">
                <a16:creationId xmlns:a16="http://schemas.microsoft.com/office/drawing/2014/main" id="{A1D311B5-5AB3-52E4-A3B3-49EDB90B2E83}"/>
              </a:ext>
            </a:extLst>
          </p:cNvPr>
          <p:cNvSpPr>
            <a:spLocks noGrp="1"/>
          </p:cNvSpPr>
          <p:nvPr>
            <p:ph type="body" idx="52" hasCustomPrompt="1"/>
          </p:nvPr>
        </p:nvSpPr>
        <p:spPr>
          <a:xfrm>
            <a:off x="6840547" y="1816708"/>
            <a:ext cx="4625975" cy="428618"/>
          </a:xfrm>
          <a:prstGeom prst="rect">
            <a:avLst/>
          </a:prstGeom>
        </p:spPr>
        <p:txBody>
          <a:bodyPr lIns="0" tIns="0" rIns="0" bIns="0" rtlCol="0" anchor="b" anchorCtr="0">
            <a:noAutofit/>
          </a:bodyPr>
          <a:lstStyle>
            <a:lvl1pPr marL="0" indent="0" algn="l">
              <a:lnSpc>
                <a:spcPct val="80000"/>
              </a:lnSpc>
              <a:buFont typeface="Arial" panose="020B0604020202020204" pitchFamily="34" charset="0"/>
              <a:buChar char="​"/>
              <a:defRPr sz="2196" b="1" baseline="0">
                <a:solidFill>
                  <a:schemeClr val="tx1"/>
                </a:solidFill>
                <a:latin typeface="+mn-lt"/>
                <a:ea typeface="Source Sans Pro" panose="020B0503030403020204" pitchFamily="34" charset="0"/>
              </a:defRPr>
            </a:lvl1pPr>
            <a:lvl2pPr marL="454917" indent="0">
              <a:buNone/>
              <a:defRPr sz="1990" b="1"/>
            </a:lvl2pPr>
            <a:lvl3pPr marL="909835" indent="0">
              <a:buNone/>
              <a:defRPr sz="1790" b="1"/>
            </a:lvl3pPr>
            <a:lvl4pPr marL="1364754" indent="0">
              <a:buNone/>
              <a:defRPr sz="1590" b="1"/>
            </a:lvl4pPr>
            <a:lvl5pPr marL="1819671" indent="0">
              <a:buNone/>
              <a:defRPr sz="1590" b="1"/>
            </a:lvl5pPr>
            <a:lvl6pPr marL="2274589" indent="0">
              <a:buNone/>
              <a:defRPr sz="1590" b="1"/>
            </a:lvl6pPr>
            <a:lvl7pPr marL="2729506" indent="0">
              <a:buNone/>
              <a:defRPr sz="1590" b="1"/>
            </a:lvl7pPr>
            <a:lvl8pPr marL="3184424" indent="0">
              <a:buNone/>
              <a:defRPr sz="1590" b="1"/>
            </a:lvl8pPr>
            <a:lvl9pPr marL="3639340" indent="0">
              <a:buNone/>
              <a:defRPr sz="1590" b="1"/>
            </a:lvl9pPr>
          </a:lstStyle>
          <a:p>
            <a:pPr lvl="0" rtl="0"/>
            <a:r>
              <a:rPr lang="da-DK" noProof="0"/>
              <a:t>Klik for at tilføje undertitel</a:t>
            </a:r>
          </a:p>
        </p:txBody>
      </p:sp>
      <p:sp>
        <p:nvSpPr>
          <p:cNvPr id="5" name="Indhold 2">
            <a:extLst>
              <a:ext uri="{FF2B5EF4-FFF2-40B4-BE49-F238E27FC236}">
                <a16:creationId xmlns:a16="http://schemas.microsoft.com/office/drawing/2014/main" id="{0B86652A-28EA-4FC2-5575-AF17AEE07BF7}"/>
              </a:ext>
            </a:extLst>
          </p:cNvPr>
          <p:cNvSpPr>
            <a:spLocks noGrp="1"/>
          </p:cNvSpPr>
          <p:nvPr>
            <p:ph sz="quarter" idx="51" hasCustomPrompt="1"/>
          </p:nvPr>
        </p:nvSpPr>
        <p:spPr>
          <a:xfrm>
            <a:off x="6840548" y="2315213"/>
            <a:ext cx="4625975" cy="3814141"/>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pic>
        <p:nvPicPr>
          <p:cNvPr id="3" name="Bomærke hvid" descr="Et billede, der indeholder symbol, Grafik, logo, cirkel&#10;&#10;Automatisk genereret beskrivelse">
            <a:extLst>
              <a:ext uri="{FF2B5EF4-FFF2-40B4-BE49-F238E27FC236}">
                <a16:creationId xmlns:a16="http://schemas.microsoft.com/office/drawing/2014/main" id="{B06E089E-8F5C-146D-D557-E1DB5F0FBA78}"/>
              </a:ext>
            </a:extLst>
          </p:cNvPr>
          <p:cNvPicPr>
            <a:picLocks noChangeAspect="1"/>
          </p:cNvPicPr>
          <p:nvPr userDrawn="1"/>
        </p:nvPicPr>
        <p:blipFill>
          <a:blip r:embed="rId2"/>
          <a:stretch>
            <a:fillRect/>
          </a:stretch>
        </p:blipFill>
        <p:spPr>
          <a:xfrm>
            <a:off x="11466008" y="360000"/>
            <a:ext cx="360000" cy="360000"/>
          </a:xfrm>
          <a:prstGeom prst="rect">
            <a:avLst/>
          </a:prstGeom>
        </p:spPr>
      </p:pic>
    </p:spTree>
    <p:extLst>
      <p:ext uri="{BB962C8B-B14F-4D97-AF65-F5344CB8AC3E}">
        <p14:creationId xmlns:p14="http://schemas.microsoft.com/office/powerpoint/2010/main" val="357412886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dhold - blå">
    <p:bg>
      <p:bgRef idx="1001">
        <a:schemeClr val="bg2"/>
      </p:bgRef>
    </p:bg>
    <p:spTree>
      <p:nvGrpSpPr>
        <p:cNvPr id="1" name=""/>
        <p:cNvGrpSpPr/>
        <p:nvPr/>
      </p:nvGrpSpPr>
      <p:grpSpPr>
        <a:xfrm>
          <a:off x="0" y="0"/>
          <a:ext cx="0" cy="0"/>
          <a:chOff x="0" y="0"/>
          <a:chExt cx="0" cy="0"/>
        </a:xfrm>
      </p:grpSpPr>
      <p:sp>
        <p:nvSpPr>
          <p:cNvPr id="5" name="Titel">
            <a:extLst>
              <a:ext uri="{FF2B5EF4-FFF2-40B4-BE49-F238E27FC236}">
                <a16:creationId xmlns:a16="http://schemas.microsoft.com/office/drawing/2014/main" id="{3D3FE746-C589-7C60-E3A5-5AE15C72718F}"/>
              </a:ext>
            </a:extLst>
          </p:cNvPr>
          <p:cNvSpPr>
            <a:spLocks noGrp="1"/>
          </p:cNvSpPr>
          <p:nvPr>
            <p:ph type="body" idx="41" hasCustomPrompt="1"/>
          </p:nvPr>
        </p:nvSpPr>
        <p:spPr>
          <a:xfrm>
            <a:off x="684218" y="728671"/>
            <a:ext cx="4665952" cy="1185077"/>
          </a:xfrm>
          <a:prstGeom prst="rect">
            <a:avLst/>
          </a:prstGeom>
        </p:spPr>
        <p:txBody>
          <a:bodyPr lIns="0" tIns="0" rIns="0" bIns="0" rtlCol="0" anchor="t" anchorCtr="0">
            <a:noAutofit/>
          </a:bodyPr>
          <a:lstStyle>
            <a:lvl1pPr marL="0" indent="0" algn="l">
              <a:lnSpc>
                <a:spcPct val="80000"/>
              </a:lnSpc>
              <a:spcBef>
                <a:spcPts val="0"/>
              </a:spcBef>
              <a:buNone/>
              <a:defRPr sz="4790" b="0" spc="0" baseline="0">
                <a:solidFill>
                  <a:schemeClr val="tx1"/>
                </a:solidFill>
                <a:latin typeface="+mj-lt"/>
                <a:ea typeface="Source Sans Pro Black" panose="020B0803030403020204" pitchFamily="34" charset="0"/>
              </a:defRPr>
            </a:lvl1pPr>
            <a:lvl2pPr marL="454917" indent="0">
              <a:buNone/>
              <a:defRPr sz="1990" b="1"/>
            </a:lvl2pPr>
            <a:lvl3pPr marL="909835" indent="0">
              <a:buNone/>
              <a:defRPr sz="1790" b="1"/>
            </a:lvl3pPr>
            <a:lvl4pPr marL="1364754" indent="0">
              <a:buNone/>
              <a:defRPr sz="1590" b="1"/>
            </a:lvl4pPr>
            <a:lvl5pPr marL="1819671" indent="0">
              <a:buNone/>
              <a:defRPr sz="1590" b="1"/>
            </a:lvl5pPr>
            <a:lvl6pPr marL="2274589" indent="0">
              <a:buNone/>
              <a:defRPr sz="1590" b="1"/>
            </a:lvl6pPr>
            <a:lvl7pPr marL="2729506" indent="0">
              <a:buNone/>
              <a:defRPr sz="1590" b="1"/>
            </a:lvl7pPr>
            <a:lvl8pPr marL="3184424" indent="0">
              <a:buNone/>
              <a:defRPr sz="1590" b="1"/>
            </a:lvl8pPr>
            <a:lvl9pPr marL="3639340" indent="0">
              <a:buNone/>
              <a:defRPr sz="1590" b="1"/>
            </a:lvl9pPr>
          </a:lstStyle>
          <a:p>
            <a:pPr lvl="0" rtl="0"/>
            <a:r>
              <a:rPr lang="da-DK" noProof="0"/>
              <a:t>Klik for at tilføje titel</a:t>
            </a:r>
          </a:p>
        </p:txBody>
      </p:sp>
      <p:sp>
        <p:nvSpPr>
          <p:cNvPr id="2" name="Indhold">
            <a:extLst>
              <a:ext uri="{FF2B5EF4-FFF2-40B4-BE49-F238E27FC236}">
                <a16:creationId xmlns:a16="http://schemas.microsoft.com/office/drawing/2014/main" id="{61B727AC-9ABF-F9D5-C697-7DD61AD8D305}"/>
              </a:ext>
            </a:extLst>
          </p:cNvPr>
          <p:cNvSpPr>
            <a:spLocks noGrp="1"/>
          </p:cNvSpPr>
          <p:nvPr>
            <p:ph sz="quarter" idx="53" hasCustomPrompt="1"/>
          </p:nvPr>
        </p:nvSpPr>
        <p:spPr>
          <a:xfrm>
            <a:off x="725488" y="2528888"/>
            <a:ext cx="4625975" cy="360045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10" name="Pladsholder til indhold">
            <a:extLst>
              <a:ext uri="{FF2B5EF4-FFF2-40B4-BE49-F238E27FC236}">
                <a16:creationId xmlns:a16="http://schemas.microsoft.com/office/drawing/2014/main" id="{68AB815D-F6E2-4424-B07E-DF70810F9906}"/>
              </a:ext>
            </a:extLst>
          </p:cNvPr>
          <p:cNvSpPr>
            <a:spLocks noGrp="1" noChangeAspect="1"/>
          </p:cNvSpPr>
          <p:nvPr>
            <p:ph sz="quarter" idx="52" hasCustomPrompt="1"/>
          </p:nvPr>
        </p:nvSpPr>
        <p:spPr>
          <a:xfrm>
            <a:off x="6840538" y="728666"/>
            <a:ext cx="4616446" cy="5400675"/>
          </a:xfrm>
          <a:prstGeom prst="rect">
            <a:avLst/>
          </a:prstGeom>
        </p:spPr>
        <p:txBody>
          <a:bodyPr/>
          <a:lstStyle>
            <a:lvl1pPr>
              <a:spcBef>
                <a:spcPts val="0"/>
              </a:spcBef>
              <a:defRPr>
                <a:solidFill>
                  <a:schemeClr val="tx1"/>
                </a:solidFill>
              </a:defRPr>
            </a:lvl1pPr>
          </a:lstStyle>
          <a:p>
            <a:pPr marL="0" marR="0" lvl="0" indent="0" algn="ctr" defTabSz="909835" rtl="0" eaLnBrk="1" fontAlgn="auto" latinLnBrk="0" hangingPunct="1">
              <a:lnSpc>
                <a:spcPct val="100000"/>
              </a:lnSpc>
              <a:spcBef>
                <a:spcPts val="1095"/>
              </a:spcBef>
              <a:spcAft>
                <a:spcPts val="0"/>
              </a:spcAft>
              <a:buClrTx/>
              <a:buSzTx/>
              <a:buFont typeface="Arial" panose="020B0604020202020204" pitchFamily="34" charset="0"/>
              <a:buNone/>
              <a:tabLst/>
              <a:defRPr/>
            </a:pPr>
            <a:r>
              <a:rPr lang="da-DK"/>
              <a:t>Klik på ikon og indsæt grafik eller billede</a:t>
            </a:r>
          </a:p>
        </p:txBody>
      </p:sp>
      <p:pic>
        <p:nvPicPr>
          <p:cNvPr id="3" name="Bomærke hvid" descr="Et billede, der indeholder symbol, Grafik, logo, cirkel&#10;&#10;Automatisk genereret beskrivelse">
            <a:extLst>
              <a:ext uri="{FF2B5EF4-FFF2-40B4-BE49-F238E27FC236}">
                <a16:creationId xmlns:a16="http://schemas.microsoft.com/office/drawing/2014/main" id="{2DCDCC46-914E-5279-49B3-D14231B15633}"/>
              </a:ext>
            </a:extLst>
          </p:cNvPr>
          <p:cNvPicPr>
            <a:picLocks noChangeAspect="1"/>
          </p:cNvPicPr>
          <p:nvPr userDrawn="1"/>
        </p:nvPicPr>
        <p:blipFill>
          <a:blip r:embed="rId2"/>
          <a:stretch>
            <a:fillRect/>
          </a:stretch>
        </p:blipFill>
        <p:spPr>
          <a:xfrm>
            <a:off x="11466008" y="360000"/>
            <a:ext cx="360000" cy="360000"/>
          </a:xfrm>
          <a:prstGeom prst="rect">
            <a:avLst/>
          </a:prstGeom>
        </p:spPr>
      </p:pic>
    </p:spTree>
    <p:extLst>
      <p:ext uri="{BB962C8B-B14F-4D97-AF65-F5344CB8AC3E}">
        <p14:creationId xmlns:p14="http://schemas.microsoft.com/office/powerpoint/2010/main" val="24426969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dhold og 1/3 billede - blå">
    <p:bg>
      <p:bgRef idx="1001">
        <a:schemeClr val="bg2"/>
      </p:bgRef>
    </p:bg>
    <p:spTree>
      <p:nvGrpSpPr>
        <p:cNvPr id="1" name=""/>
        <p:cNvGrpSpPr/>
        <p:nvPr/>
      </p:nvGrpSpPr>
      <p:grpSpPr>
        <a:xfrm>
          <a:off x="0" y="0"/>
          <a:ext cx="0" cy="0"/>
          <a:chOff x="0" y="0"/>
          <a:chExt cx="0" cy="0"/>
        </a:xfrm>
      </p:grpSpPr>
      <p:sp>
        <p:nvSpPr>
          <p:cNvPr id="4" name="Titel">
            <a:extLst>
              <a:ext uri="{FF2B5EF4-FFF2-40B4-BE49-F238E27FC236}">
                <a16:creationId xmlns:a16="http://schemas.microsoft.com/office/drawing/2014/main" id="{22BBD953-FFF5-78DD-7EEC-7E0977F5EE19}"/>
              </a:ext>
            </a:extLst>
          </p:cNvPr>
          <p:cNvSpPr>
            <a:spLocks noGrp="1"/>
          </p:cNvSpPr>
          <p:nvPr>
            <p:ph type="body" idx="41" hasCustomPrompt="1"/>
          </p:nvPr>
        </p:nvSpPr>
        <p:spPr>
          <a:xfrm>
            <a:off x="684222" y="728671"/>
            <a:ext cx="7442195" cy="1185077"/>
          </a:xfrm>
          <a:prstGeom prst="rect">
            <a:avLst/>
          </a:prstGeom>
        </p:spPr>
        <p:txBody>
          <a:bodyPr lIns="0" tIns="0" rIns="0" bIns="0" rtlCol="0" anchor="t" anchorCtr="0">
            <a:noAutofit/>
          </a:bodyPr>
          <a:lstStyle>
            <a:lvl1pPr marL="0" indent="0" algn="l">
              <a:lnSpc>
                <a:spcPct val="80000"/>
              </a:lnSpc>
              <a:spcBef>
                <a:spcPts val="0"/>
              </a:spcBef>
              <a:buNone/>
              <a:defRPr sz="4790" b="0" spc="0" baseline="0">
                <a:solidFill>
                  <a:schemeClr val="tx1"/>
                </a:solidFill>
                <a:latin typeface="+mj-lt"/>
                <a:ea typeface="Source Sans Pro Black" panose="020B0803030403020204" pitchFamily="34" charset="0"/>
              </a:defRPr>
            </a:lvl1pPr>
            <a:lvl2pPr marL="454917" indent="0">
              <a:buNone/>
              <a:defRPr sz="1990" b="1"/>
            </a:lvl2pPr>
            <a:lvl3pPr marL="909835" indent="0">
              <a:buNone/>
              <a:defRPr sz="1790" b="1"/>
            </a:lvl3pPr>
            <a:lvl4pPr marL="1364754" indent="0">
              <a:buNone/>
              <a:defRPr sz="1590" b="1"/>
            </a:lvl4pPr>
            <a:lvl5pPr marL="1819671" indent="0">
              <a:buNone/>
              <a:defRPr sz="1590" b="1"/>
            </a:lvl5pPr>
            <a:lvl6pPr marL="2274589" indent="0">
              <a:buNone/>
              <a:defRPr sz="1590" b="1"/>
            </a:lvl6pPr>
            <a:lvl7pPr marL="2729506" indent="0">
              <a:buNone/>
              <a:defRPr sz="1590" b="1"/>
            </a:lvl7pPr>
            <a:lvl8pPr marL="3184424" indent="0">
              <a:buNone/>
              <a:defRPr sz="1590" b="1"/>
            </a:lvl8pPr>
            <a:lvl9pPr marL="3639340" indent="0">
              <a:buNone/>
              <a:defRPr sz="1590" b="1"/>
            </a:lvl9pPr>
          </a:lstStyle>
          <a:p>
            <a:pPr lvl="0" rtl="0"/>
            <a:r>
              <a:rPr lang="da-DK" noProof="0"/>
              <a:t>Klik for at tilføje titel</a:t>
            </a:r>
          </a:p>
        </p:txBody>
      </p:sp>
      <p:sp>
        <p:nvSpPr>
          <p:cNvPr id="5" name="Indhold">
            <a:extLst>
              <a:ext uri="{FF2B5EF4-FFF2-40B4-BE49-F238E27FC236}">
                <a16:creationId xmlns:a16="http://schemas.microsoft.com/office/drawing/2014/main" id="{8129A216-A9FE-83F7-4EC3-5964766A3CC1}"/>
              </a:ext>
            </a:extLst>
          </p:cNvPr>
          <p:cNvSpPr>
            <a:spLocks noGrp="1"/>
          </p:cNvSpPr>
          <p:nvPr>
            <p:ph sz="quarter" idx="53" hasCustomPrompt="1"/>
          </p:nvPr>
        </p:nvSpPr>
        <p:spPr>
          <a:xfrm>
            <a:off x="725488" y="2528888"/>
            <a:ext cx="7400925" cy="360045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2" name="Billede">
            <a:extLst>
              <a:ext uri="{FF2B5EF4-FFF2-40B4-BE49-F238E27FC236}">
                <a16:creationId xmlns:a16="http://schemas.microsoft.com/office/drawing/2014/main" id="{3ADCEEDB-BD90-148B-B93F-112CB55B5B2D}"/>
              </a:ext>
            </a:extLst>
          </p:cNvPr>
          <p:cNvSpPr>
            <a:spLocks noGrp="1"/>
          </p:cNvSpPr>
          <p:nvPr>
            <p:ph type="pic" sz="quarter" idx="54" hasCustomPrompt="1"/>
          </p:nvPr>
        </p:nvSpPr>
        <p:spPr>
          <a:xfrm>
            <a:off x="9050336" y="0"/>
            <a:ext cx="3141667" cy="6858000"/>
          </a:xfrm>
        </p:spPr>
        <p:txBody>
          <a:bodyPr tIns="0" bIns="72000" anchor="b" anchorCtr="0"/>
          <a:lstStyle>
            <a:lvl1pPr marL="0" indent="0" algn="ctr">
              <a:spcBef>
                <a:spcPts val="0"/>
              </a:spcBef>
              <a:buFontTx/>
              <a:buNone/>
              <a:defRPr sz="1398">
                <a:solidFill>
                  <a:schemeClr val="tx1"/>
                </a:solidFill>
              </a:defRPr>
            </a:lvl1pPr>
          </a:lstStyle>
          <a:p>
            <a:pPr marL="0" marR="0" lvl="0" indent="0" algn="ctr" defTabSz="909835" rtl="0" eaLnBrk="1" fontAlgn="auto" latinLnBrk="0" hangingPunct="1">
              <a:lnSpc>
                <a:spcPct val="100000"/>
              </a:lnSpc>
              <a:spcBef>
                <a:spcPts val="1796"/>
              </a:spcBef>
              <a:spcAft>
                <a:spcPts val="0"/>
              </a:spcAft>
              <a:buClrTx/>
              <a:buSzTx/>
              <a:buFontTx/>
              <a:buNone/>
              <a:tabLst/>
              <a:defRPr/>
            </a:pPr>
            <a:r>
              <a:rPr lang="da-DK"/>
              <a:t>Klik på rammen og indsæt billede, </a:t>
            </a:r>
            <a:br>
              <a:rPr lang="da-DK"/>
            </a:br>
            <a:r>
              <a:rPr lang="da-DK"/>
              <a:t>via fanen Indsæt, Billeder/Lagerbilleder </a:t>
            </a:r>
            <a:br>
              <a:rPr lang="da-DK"/>
            </a:br>
            <a:r>
              <a:rPr lang="da-DK"/>
              <a:t>eller via RN billedbank </a:t>
            </a:r>
          </a:p>
        </p:txBody>
      </p:sp>
      <p:sp>
        <p:nvSpPr>
          <p:cNvPr id="6" name="Bomærke hvid">
            <a:extLst>
              <a:ext uri="{FF2B5EF4-FFF2-40B4-BE49-F238E27FC236}">
                <a16:creationId xmlns:a16="http://schemas.microsoft.com/office/drawing/2014/main" id="{BA4BBD22-8987-D4CE-BF66-8E21DF3863C7}"/>
              </a:ext>
            </a:extLst>
          </p:cNvPr>
          <p:cNvSpPr>
            <a:spLocks noGrp="1" noChangeAspect="1"/>
          </p:cNvSpPr>
          <p:nvPr>
            <p:ph type="body" sz="quarter" idx="55" hasCustomPrompt="1"/>
          </p:nvPr>
        </p:nvSpPr>
        <p:spPr>
          <a:xfrm>
            <a:off x="11466004" y="360000"/>
            <a:ext cx="360000" cy="360000"/>
          </a:xfrm>
          <a:blipFill>
            <a:blip r:embed="rId2">
              <a:extLst>
                <a:ext uri="{96DAC541-7B7A-43D3-8B79-37D633B846F1}">
                  <asvg:svgBlip xmlns:asvg="http://schemas.microsoft.com/office/drawing/2016/SVG/main" r:embed="rId3"/>
                </a:ext>
              </a:extLst>
            </a:blip>
            <a:stretch>
              <a:fillRect/>
            </a:stretch>
          </a:blipFill>
        </p:spPr>
        <p:txBody>
          <a:bodyPr/>
          <a:lstStyle>
            <a:lvl1pPr>
              <a:defRPr sz="798">
                <a:solidFill>
                  <a:schemeClr val="tx2">
                    <a:alpha val="0"/>
                  </a:schemeClr>
                </a:solidFill>
              </a:defRPr>
            </a:lvl1pPr>
            <a:lvl2pPr>
              <a:defRPr sz="798"/>
            </a:lvl2pPr>
            <a:lvl3pPr>
              <a:defRPr sz="798"/>
            </a:lvl3pPr>
            <a:lvl4pPr>
              <a:defRPr sz="798"/>
            </a:lvl4pPr>
            <a:lvl5pPr>
              <a:defRPr sz="798"/>
            </a:lvl5pPr>
          </a:lstStyle>
          <a:p>
            <a:pPr lvl="0"/>
            <a:r>
              <a:rPr lang="da-DK"/>
              <a:t> </a:t>
            </a:r>
          </a:p>
        </p:txBody>
      </p:sp>
    </p:spTree>
    <p:extLst>
      <p:ext uri="{BB962C8B-B14F-4D97-AF65-F5344CB8AC3E}">
        <p14:creationId xmlns:p14="http://schemas.microsoft.com/office/powerpoint/2010/main" val="22784754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hold og billedcollage - blå">
    <p:bg>
      <p:bgRef idx="1001">
        <a:schemeClr val="bg2"/>
      </p:bgRef>
    </p:bg>
    <p:spTree>
      <p:nvGrpSpPr>
        <p:cNvPr id="1" name=""/>
        <p:cNvGrpSpPr/>
        <p:nvPr/>
      </p:nvGrpSpPr>
      <p:grpSpPr>
        <a:xfrm>
          <a:off x="0" y="0"/>
          <a:ext cx="0" cy="0"/>
          <a:chOff x="0" y="0"/>
          <a:chExt cx="0" cy="0"/>
        </a:xfrm>
      </p:grpSpPr>
      <p:sp>
        <p:nvSpPr>
          <p:cNvPr id="6" name="Titel">
            <a:extLst>
              <a:ext uri="{FF2B5EF4-FFF2-40B4-BE49-F238E27FC236}">
                <a16:creationId xmlns:a16="http://schemas.microsoft.com/office/drawing/2014/main" id="{186BF70E-EE1F-2265-1140-A0DEDAD980D1}"/>
              </a:ext>
            </a:extLst>
          </p:cNvPr>
          <p:cNvSpPr>
            <a:spLocks noGrp="1"/>
          </p:cNvSpPr>
          <p:nvPr>
            <p:ph type="body" idx="41" hasCustomPrompt="1"/>
          </p:nvPr>
        </p:nvSpPr>
        <p:spPr>
          <a:xfrm>
            <a:off x="684218" y="728671"/>
            <a:ext cx="4665952" cy="1185077"/>
          </a:xfrm>
          <a:prstGeom prst="rect">
            <a:avLst/>
          </a:prstGeom>
        </p:spPr>
        <p:txBody>
          <a:bodyPr lIns="0" tIns="0" rIns="0" bIns="0" rtlCol="0" anchor="t" anchorCtr="0">
            <a:noAutofit/>
          </a:bodyPr>
          <a:lstStyle>
            <a:lvl1pPr marL="0" indent="0" algn="l">
              <a:lnSpc>
                <a:spcPct val="80000"/>
              </a:lnSpc>
              <a:spcBef>
                <a:spcPts val="0"/>
              </a:spcBef>
              <a:buNone/>
              <a:defRPr sz="4790" b="0" spc="0" baseline="0">
                <a:solidFill>
                  <a:schemeClr val="tx1"/>
                </a:solidFill>
                <a:latin typeface="+mj-lt"/>
                <a:ea typeface="Source Sans Pro Black" panose="020B0803030403020204" pitchFamily="34" charset="0"/>
              </a:defRPr>
            </a:lvl1pPr>
            <a:lvl2pPr marL="454917" indent="0">
              <a:buNone/>
              <a:defRPr sz="1990" b="1"/>
            </a:lvl2pPr>
            <a:lvl3pPr marL="909835" indent="0">
              <a:buNone/>
              <a:defRPr sz="1790" b="1"/>
            </a:lvl3pPr>
            <a:lvl4pPr marL="1364754" indent="0">
              <a:buNone/>
              <a:defRPr sz="1590" b="1"/>
            </a:lvl4pPr>
            <a:lvl5pPr marL="1819671" indent="0">
              <a:buNone/>
              <a:defRPr sz="1590" b="1"/>
            </a:lvl5pPr>
            <a:lvl6pPr marL="2274589" indent="0">
              <a:buNone/>
              <a:defRPr sz="1590" b="1"/>
            </a:lvl6pPr>
            <a:lvl7pPr marL="2729506" indent="0">
              <a:buNone/>
              <a:defRPr sz="1590" b="1"/>
            </a:lvl7pPr>
            <a:lvl8pPr marL="3184424" indent="0">
              <a:buNone/>
              <a:defRPr sz="1590" b="1"/>
            </a:lvl8pPr>
            <a:lvl9pPr marL="3639340" indent="0">
              <a:buNone/>
              <a:defRPr sz="1590" b="1"/>
            </a:lvl9pPr>
          </a:lstStyle>
          <a:p>
            <a:pPr lvl="0" rtl="0"/>
            <a:r>
              <a:rPr lang="da-DK" noProof="0"/>
              <a:t>Klik for at tilføje titel</a:t>
            </a:r>
          </a:p>
        </p:txBody>
      </p:sp>
      <p:sp>
        <p:nvSpPr>
          <p:cNvPr id="2" name="Indhold">
            <a:extLst>
              <a:ext uri="{FF2B5EF4-FFF2-40B4-BE49-F238E27FC236}">
                <a16:creationId xmlns:a16="http://schemas.microsoft.com/office/drawing/2014/main" id="{CD982D9F-6101-062F-D458-CB3B94A9740D}"/>
              </a:ext>
            </a:extLst>
          </p:cNvPr>
          <p:cNvSpPr>
            <a:spLocks noGrp="1"/>
          </p:cNvSpPr>
          <p:nvPr>
            <p:ph sz="quarter" idx="59" hasCustomPrompt="1"/>
          </p:nvPr>
        </p:nvSpPr>
        <p:spPr>
          <a:xfrm>
            <a:off x="725488" y="3197082"/>
            <a:ext cx="3698875" cy="2932264"/>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4" name="Billede 1">
            <a:extLst>
              <a:ext uri="{FF2B5EF4-FFF2-40B4-BE49-F238E27FC236}">
                <a16:creationId xmlns:a16="http://schemas.microsoft.com/office/drawing/2014/main" id="{338E3A10-DFCB-02D1-E3D6-D6F69B14573A}"/>
              </a:ext>
            </a:extLst>
          </p:cNvPr>
          <p:cNvSpPr>
            <a:spLocks noGrp="1"/>
          </p:cNvSpPr>
          <p:nvPr>
            <p:ph type="pic" sz="quarter" idx="55" hasCustomPrompt="1"/>
          </p:nvPr>
        </p:nvSpPr>
        <p:spPr>
          <a:xfrm>
            <a:off x="6843324" y="0"/>
            <a:ext cx="4173573" cy="3197082"/>
          </a:xfrm>
          <a:custGeom>
            <a:avLst/>
            <a:gdLst>
              <a:gd name="connsiteX0" fmla="*/ 1110295 w 4173573"/>
              <a:gd name="connsiteY0" fmla="*/ 0 h 3197082"/>
              <a:gd name="connsiteX1" fmla="*/ 3063278 w 4173573"/>
              <a:gd name="connsiteY1" fmla="*/ 0 h 3197082"/>
              <a:gd name="connsiteX2" fmla="*/ 4173573 w 4173573"/>
              <a:gd name="connsiteY2" fmla="*/ 1110295 h 3197082"/>
              <a:gd name="connsiteX3" fmla="*/ 2086786 w 4173573"/>
              <a:gd name="connsiteY3" fmla="*/ 3197082 h 3197082"/>
              <a:gd name="connsiteX4" fmla="*/ 0 w 4173573"/>
              <a:gd name="connsiteY4" fmla="*/ 1110295 h 319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3573" h="3197082">
                <a:moveTo>
                  <a:pt x="1110295" y="0"/>
                </a:moveTo>
                <a:lnTo>
                  <a:pt x="3063278" y="0"/>
                </a:lnTo>
                <a:lnTo>
                  <a:pt x="4173573" y="1110295"/>
                </a:lnTo>
                <a:lnTo>
                  <a:pt x="2086786" y="3197082"/>
                </a:lnTo>
                <a:lnTo>
                  <a:pt x="0" y="1110295"/>
                </a:lnTo>
                <a:close/>
              </a:path>
            </a:pathLst>
          </a:custGeom>
          <a:solidFill>
            <a:srgbClr val="3ABFEF"/>
          </a:solidFill>
          <a:ln w="3175">
            <a:noFill/>
          </a:ln>
        </p:spPr>
        <p:txBody>
          <a:bodyPr wrap="square" lIns="252000" rIns="252000" bIns="684000" anchor="ctr" anchorCtr="0">
            <a:noAutofit/>
          </a:bodyPr>
          <a:lstStyle>
            <a:lvl1pPr marL="0" indent="0" algn="ctr">
              <a:spcBef>
                <a:spcPts val="0"/>
              </a:spcBef>
              <a:buFont typeface="Arial" panose="020B0604020202020204" pitchFamily="34" charset="0"/>
              <a:buNone/>
              <a:defRPr sz="998"/>
            </a:lvl1pPr>
          </a:lstStyle>
          <a:p>
            <a:pPr marL="179279" marR="0" lvl="0" indent="-179279" algn="ctr" defTabSz="909835" rtl="0" eaLnBrk="1" fontAlgn="auto" latinLnBrk="0" hangingPunct="1">
              <a:lnSpc>
                <a:spcPct val="100000"/>
              </a:lnSpc>
              <a:spcBef>
                <a:spcPts val="1095"/>
              </a:spcBef>
              <a:spcAft>
                <a:spcPts val="0"/>
              </a:spcAft>
              <a:buClrTx/>
              <a:buSzTx/>
              <a:tabLst/>
              <a:defRPr/>
            </a:pPr>
            <a:r>
              <a:rPr lang="da-DK"/>
              <a:t>Klik på rammen og indsæt billede, via fanen Indsæt, Billeder/Lagerbilleder eller via RN billedbank </a:t>
            </a:r>
          </a:p>
        </p:txBody>
      </p:sp>
      <p:sp>
        <p:nvSpPr>
          <p:cNvPr id="7" name="Billede 2">
            <a:extLst>
              <a:ext uri="{FF2B5EF4-FFF2-40B4-BE49-F238E27FC236}">
                <a16:creationId xmlns:a16="http://schemas.microsoft.com/office/drawing/2014/main" id="{19C6A254-B917-3AD3-28D9-C693773860B0}"/>
              </a:ext>
            </a:extLst>
          </p:cNvPr>
          <p:cNvSpPr>
            <a:spLocks noGrp="1"/>
          </p:cNvSpPr>
          <p:nvPr>
            <p:ph type="pic" sz="quarter" idx="53" hasCustomPrompt="1"/>
          </p:nvPr>
        </p:nvSpPr>
        <p:spPr>
          <a:xfrm>
            <a:off x="9025369" y="1205545"/>
            <a:ext cx="3166639" cy="4173574"/>
          </a:xfrm>
          <a:custGeom>
            <a:avLst/>
            <a:gdLst>
              <a:gd name="connsiteX0" fmla="*/ 2086786 w 3166639"/>
              <a:gd name="connsiteY0" fmla="*/ 0 h 4173574"/>
              <a:gd name="connsiteX1" fmla="*/ 3166639 w 3166639"/>
              <a:gd name="connsiteY1" fmla="*/ 1079853 h 4173574"/>
              <a:gd name="connsiteX2" fmla="*/ 3166639 w 3166639"/>
              <a:gd name="connsiteY2" fmla="*/ 3093721 h 4173574"/>
              <a:gd name="connsiteX3" fmla="*/ 2086786 w 3166639"/>
              <a:gd name="connsiteY3" fmla="*/ 4173574 h 4173574"/>
              <a:gd name="connsiteX4" fmla="*/ 0 w 3166639"/>
              <a:gd name="connsiteY4" fmla="*/ 2086787 h 4173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639" h="4173574">
                <a:moveTo>
                  <a:pt x="2086786" y="0"/>
                </a:moveTo>
                <a:lnTo>
                  <a:pt x="3166639" y="1079853"/>
                </a:lnTo>
                <a:lnTo>
                  <a:pt x="3166639" y="3093721"/>
                </a:lnTo>
                <a:lnTo>
                  <a:pt x="2086786" y="4173574"/>
                </a:lnTo>
                <a:lnTo>
                  <a:pt x="0" y="2086787"/>
                </a:lnTo>
                <a:close/>
              </a:path>
            </a:pathLst>
          </a:custGeom>
          <a:solidFill>
            <a:srgbClr val="3ABFEF"/>
          </a:solidFill>
          <a:ln w="3175">
            <a:noFill/>
          </a:ln>
        </p:spPr>
        <p:txBody>
          <a:bodyPr wrap="square" lIns="648000" rIns="0" bIns="864000" anchor="ctr" anchorCtr="0">
            <a:noAutofit/>
          </a:bodyPr>
          <a:lstStyle>
            <a:lvl1pPr marL="0" indent="0" algn="ctr">
              <a:spcBef>
                <a:spcPts val="0"/>
              </a:spcBef>
              <a:buFont typeface="Arial" panose="020B0604020202020204" pitchFamily="34" charset="0"/>
              <a:buNone/>
              <a:defRPr sz="998"/>
            </a:lvl1pPr>
          </a:lstStyle>
          <a:p>
            <a:pPr marL="179279" marR="0" lvl="0" indent="-179279" algn="ctr" defTabSz="909835" rtl="0" eaLnBrk="1" fontAlgn="auto" latinLnBrk="0" hangingPunct="1">
              <a:lnSpc>
                <a:spcPct val="100000"/>
              </a:lnSpc>
              <a:spcBef>
                <a:spcPts val="1095"/>
              </a:spcBef>
              <a:spcAft>
                <a:spcPts val="0"/>
              </a:spcAft>
              <a:buClrTx/>
              <a:buSzTx/>
              <a:tabLst/>
              <a:defRPr/>
            </a:pPr>
            <a:r>
              <a:rPr lang="da-DK"/>
              <a:t>Klik på rammen og indsæt billede, via fanen Indsæt, Billeder/Lagerbilleder eller via RN billedbank </a:t>
            </a:r>
          </a:p>
        </p:txBody>
      </p:sp>
      <p:sp>
        <p:nvSpPr>
          <p:cNvPr id="22" name="Billede 3">
            <a:extLst>
              <a:ext uri="{FF2B5EF4-FFF2-40B4-BE49-F238E27FC236}">
                <a16:creationId xmlns:a16="http://schemas.microsoft.com/office/drawing/2014/main" id="{51A714CA-5DDD-AFEB-A40A-035C95BE5BD7}"/>
              </a:ext>
            </a:extLst>
          </p:cNvPr>
          <p:cNvSpPr>
            <a:spLocks noGrp="1"/>
          </p:cNvSpPr>
          <p:nvPr>
            <p:ph type="pic" sz="quarter" idx="58" hasCustomPrompt="1"/>
          </p:nvPr>
        </p:nvSpPr>
        <p:spPr>
          <a:xfrm>
            <a:off x="9833290" y="5569619"/>
            <a:ext cx="2358710" cy="1288380"/>
          </a:xfrm>
          <a:custGeom>
            <a:avLst/>
            <a:gdLst>
              <a:gd name="connsiteX0" fmla="*/ 1288379 w 2358710"/>
              <a:gd name="connsiteY0" fmla="*/ 0 h 1288380"/>
              <a:gd name="connsiteX1" fmla="*/ 2358710 w 2358710"/>
              <a:gd name="connsiteY1" fmla="*/ 1070331 h 1288380"/>
              <a:gd name="connsiteX2" fmla="*/ 2358710 w 2358710"/>
              <a:gd name="connsiteY2" fmla="*/ 1288380 h 1288380"/>
              <a:gd name="connsiteX3" fmla="*/ 0 w 2358710"/>
              <a:gd name="connsiteY3" fmla="*/ 1288380 h 1288380"/>
            </a:gdLst>
            <a:ahLst/>
            <a:cxnLst>
              <a:cxn ang="0">
                <a:pos x="connsiteX0" y="connsiteY0"/>
              </a:cxn>
              <a:cxn ang="0">
                <a:pos x="connsiteX1" y="connsiteY1"/>
              </a:cxn>
              <a:cxn ang="0">
                <a:pos x="connsiteX2" y="connsiteY2"/>
              </a:cxn>
              <a:cxn ang="0">
                <a:pos x="connsiteX3" y="connsiteY3"/>
              </a:cxn>
            </a:cxnLst>
            <a:rect l="l" t="t" r="r" b="b"/>
            <a:pathLst>
              <a:path w="2358710" h="1288380">
                <a:moveTo>
                  <a:pt x="1288379" y="0"/>
                </a:moveTo>
                <a:lnTo>
                  <a:pt x="2358710" y="1070331"/>
                </a:lnTo>
                <a:lnTo>
                  <a:pt x="2358710" y="1288380"/>
                </a:lnTo>
                <a:lnTo>
                  <a:pt x="0" y="1288380"/>
                </a:lnTo>
                <a:close/>
              </a:path>
            </a:pathLst>
          </a:custGeom>
          <a:solidFill>
            <a:srgbClr val="3ABFEF"/>
          </a:solidFill>
          <a:ln w="3175">
            <a:noFill/>
          </a:ln>
        </p:spPr>
        <p:txBody>
          <a:bodyPr wrap="square" lIns="468000" rIns="288000" bIns="72000" anchor="b" anchorCtr="0">
            <a:noAutofit/>
          </a:bodyPr>
          <a:lstStyle>
            <a:lvl1pPr marL="0" indent="0" algn="ctr">
              <a:spcBef>
                <a:spcPts val="0"/>
              </a:spcBef>
              <a:buFont typeface="Arial" panose="020B0604020202020204" pitchFamily="34" charset="0"/>
              <a:buNone/>
              <a:defRPr sz="796"/>
            </a:lvl1pPr>
          </a:lstStyle>
          <a:p>
            <a:pPr marL="179279" marR="0" lvl="0" indent="-179279" algn="ctr" defTabSz="909835" rtl="0" eaLnBrk="1" fontAlgn="auto" latinLnBrk="0" hangingPunct="1">
              <a:lnSpc>
                <a:spcPct val="100000"/>
              </a:lnSpc>
              <a:spcBef>
                <a:spcPts val="1095"/>
              </a:spcBef>
              <a:spcAft>
                <a:spcPts val="0"/>
              </a:spcAft>
              <a:buClrTx/>
              <a:buSzTx/>
              <a:tabLst/>
              <a:defRPr/>
            </a:pPr>
            <a:r>
              <a:rPr lang="da-DK"/>
              <a:t>Klik på rammen og indsæt billede, via fanen Indsæt, Billeder/Lagerbilleder eller via RN billedbank </a:t>
            </a:r>
          </a:p>
        </p:txBody>
      </p:sp>
      <p:sp>
        <p:nvSpPr>
          <p:cNvPr id="17" name="Billede 4">
            <a:extLst>
              <a:ext uri="{FF2B5EF4-FFF2-40B4-BE49-F238E27FC236}">
                <a16:creationId xmlns:a16="http://schemas.microsoft.com/office/drawing/2014/main" id="{C5B718A0-EDC2-3441-67A9-27EB64733B2E}"/>
              </a:ext>
            </a:extLst>
          </p:cNvPr>
          <p:cNvSpPr>
            <a:spLocks noGrp="1"/>
          </p:cNvSpPr>
          <p:nvPr>
            <p:ph type="pic" sz="quarter" idx="54" hasCustomPrompt="1"/>
          </p:nvPr>
        </p:nvSpPr>
        <p:spPr>
          <a:xfrm>
            <a:off x="6843324" y="3387582"/>
            <a:ext cx="4173573" cy="3470418"/>
          </a:xfrm>
          <a:custGeom>
            <a:avLst/>
            <a:gdLst>
              <a:gd name="connsiteX0" fmla="*/ 2086786 w 4173573"/>
              <a:gd name="connsiteY0" fmla="*/ 0 h 3470418"/>
              <a:gd name="connsiteX1" fmla="*/ 4173573 w 4173573"/>
              <a:gd name="connsiteY1" fmla="*/ 2086787 h 3470418"/>
              <a:gd name="connsiteX2" fmla="*/ 2789942 w 4173573"/>
              <a:gd name="connsiteY2" fmla="*/ 3470418 h 3470418"/>
              <a:gd name="connsiteX3" fmla="*/ 1383631 w 4173573"/>
              <a:gd name="connsiteY3" fmla="*/ 3470418 h 3470418"/>
              <a:gd name="connsiteX4" fmla="*/ 0 w 4173573"/>
              <a:gd name="connsiteY4" fmla="*/ 2086787 h 3470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3573" h="3470418">
                <a:moveTo>
                  <a:pt x="2086786" y="0"/>
                </a:moveTo>
                <a:lnTo>
                  <a:pt x="4173573" y="2086787"/>
                </a:lnTo>
                <a:lnTo>
                  <a:pt x="2789942" y="3470418"/>
                </a:lnTo>
                <a:lnTo>
                  <a:pt x="1383631" y="3470418"/>
                </a:lnTo>
                <a:lnTo>
                  <a:pt x="0" y="2086787"/>
                </a:lnTo>
                <a:close/>
              </a:path>
            </a:pathLst>
          </a:custGeom>
          <a:solidFill>
            <a:srgbClr val="3ABFEF"/>
          </a:solidFill>
          <a:ln w="3175">
            <a:noFill/>
          </a:ln>
        </p:spPr>
        <p:txBody>
          <a:bodyPr wrap="square" lIns="504000" rIns="360000" bIns="1188000" anchor="b" anchorCtr="0">
            <a:noAutofit/>
          </a:bodyPr>
          <a:lstStyle>
            <a:lvl1pPr marL="0" indent="0" algn="ctr">
              <a:spcBef>
                <a:spcPts val="0"/>
              </a:spcBef>
              <a:buFont typeface="Arial" panose="020B0604020202020204" pitchFamily="34" charset="0"/>
              <a:buNone/>
              <a:defRPr sz="998"/>
            </a:lvl1pPr>
          </a:lstStyle>
          <a:p>
            <a:pPr marL="179279" marR="0" lvl="0" indent="-179279" algn="ctr" defTabSz="909835" rtl="0" eaLnBrk="1" fontAlgn="auto" latinLnBrk="0" hangingPunct="1">
              <a:lnSpc>
                <a:spcPct val="100000"/>
              </a:lnSpc>
              <a:spcBef>
                <a:spcPts val="1095"/>
              </a:spcBef>
              <a:spcAft>
                <a:spcPts val="0"/>
              </a:spcAft>
              <a:buClrTx/>
              <a:buSzTx/>
              <a:tabLst/>
              <a:defRPr/>
            </a:pPr>
            <a:r>
              <a:rPr lang="da-DK"/>
              <a:t>Klik på rammen og indsæt billede, via fanen Indsæt, Billeder/Lagerbilleder eller via RN billedbank </a:t>
            </a:r>
          </a:p>
        </p:txBody>
      </p:sp>
      <p:sp>
        <p:nvSpPr>
          <p:cNvPr id="15" name="Billede 5">
            <a:extLst>
              <a:ext uri="{FF2B5EF4-FFF2-40B4-BE49-F238E27FC236}">
                <a16:creationId xmlns:a16="http://schemas.microsoft.com/office/drawing/2014/main" id="{7A139ED1-D2DB-1C3D-4765-04E36A10E704}"/>
              </a:ext>
            </a:extLst>
          </p:cNvPr>
          <p:cNvSpPr>
            <a:spLocks noGrp="1"/>
          </p:cNvSpPr>
          <p:nvPr>
            <p:ph type="pic" sz="quarter" idx="56" hasCustomPrompt="1"/>
          </p:nvPr>
        </p:nvSpPr>
        <p:spPr>
          <a:xfrm>
            <a:off x="5446616" y="5569619"/>
            <a:ext cx="2576759" cy="1288380"/>
          </a:xfrm>
          <a:custGeom>
            <a:avLst/>
            <a:gdLst>
              <a:gd name="connsiteX0" fmla="*/ 1288379 w 2576759"/>
              <a:gd name="connsiteY0" fmla="*/ 0 h 1288380"/>
              <a:gd name="connsiteX1" fmla="*/ 2576759 w 2576759"/>
              <a:gd name="connsiteY1" fmla="*/ 1288380 h 1288380"/>
              <a:gd name="connsiteX2" fmla="*/ 0 w 2576759"/>
              <a:gd name="connsiteY2" fmla="*/ 1288380 h 1288380"/>
            </a:gdLst>
            <a:ahLst/>
            <a:cxnLst>
              <a:cxn ang="0">
                <a:pos x="connsiteX0" y="connsiteY0"/>
              </a:cxn>
              <a:cxn ang="0">
                <a:pos x="connsiteX1" y="connsiteY1"/>
              </a:cxn>
              <a:cxn ang="0">
                <a:pos x="connsiteX2" y="connsiteY2"/>
              </a:cxn>
            </a:cxnLst>
            <a:rect l="l" t="t" r="r" b="b"/>
            <a:pathLst>
              <a:path w="2576759" h="1288380">
                <a:moveTo>
                  <a:pt x="1288379" y="0"/>
                </a:moveTo>
                <a:lnTo>
                  <a:pt x="2576759" y="1288380"/>
                </a:lnTo>
                <a:lnTo>
                  <a:pt x="0" y="1288380"/>
                </a:lnTo>
                <a:close/>
              </a:path>
            </a:pathLst>
          </a:custGeom>
          <a:solidFill>
            <a:srgbClr val="3ABFEF"/>
          </a:solidFill>
          <a:ln w="3175">
            <a:noFill/>
          </a:ln>
        </p:spPr>
        <p:txBody>
          <a:bodyPr wrap="square" lIns="396000" rIns="360000" bIns="72000" anchor="b" anchorCtr="0">
            <a:noAutofit/>
          </a:bodyPr>
          <a:lstStyle>
            <a:lvl1pPr marL="0" indent="0" algn="ctr">
              <a:spcBef>
                <a:spcPts val="0"/>
              </a:spcBef>
              <a:buFont typeface="Arial" panose="020B0604020202020204" pitchFamily="34" charset="0"/>
              <a:buNone/>
              <a:defRPr sz="796"/>
            </a:lvl1pPr>
          </a:lstStyle>
          <a:p>
            <a:pPr marL="179279" marR="0" lvl="0" indent="-179279" algn="ctr" defTabSz="909835" rtl="0" eaLnBrk="1" fontAlgn="auto" latinLnBrk="0" hangingPunct="1">
              <a:lnSpc>
                <a:spcPct val="100000"/>
              </a:lnSpc>
              <a:spcBef>
                <a:spcPts val="1095"/>
              </a:spcBef>
              <a:spcAft>
                <a:spcPts val="0"/>
              </a:spcAft>
              <a:buClrTx/>
              <a:buSzTx/>
              <a:tabLst/>
              <a:defRPr/>
            </a:pPr>
            <a:r>
              <a:rPr lang="da-DK"/>
              <a:t>Klik på rammen og indsæt billede, via fanen Indsæt, Billeder/Lagerbilleder eller via RN billedbank </a:t>
            </a:r>
          </a:p>
        </p:txBody>
      </p:sp>
      <p:sp>
        <p:nvSpPr>
          <p:cNvPr id="25" name="Billede 6">
            <a:extLst>
              <a:ext uri="{FF2B5EF4-FFF2-40B4-BE49-F238E27FC236}">
                <a16:creationId xmlns:a16="http://schemas.microsoft.com/office/drawing/2014/main" id="{2EDFCE5A-878D-401D-B037-0379364F1E12}"/>
              </a:ext>
            </a:extLst>
          </p:cNvPr>
          <p:cNvSpPr>
            <a:spLocks noGrp="1"/>
          </p:cNvSpPr>
          <p:nvPr>
            <p:ph type="pic" sz="quarter" idx="52" hasCustomPrompt="1"/>
          </p:nvPr>
        </p:nvSpPr>
        <p:spPr>
          <a:xfrm>
            <a:off x="4661288" y="1205545"/>
            <a:ext cx="4173573" cy="4173574"/>
          </a:xfrm>
          <a:custGeom>
            <a:avLst/>
            <a:gdLst>
              <a:gd name="connsiteX0" fmla="*/ 2086786 w 4173573"/>
              <a:gd name="connsiteY0" fmla="*/ 0 h 4173574"/>
              <a:gd name="connsiteX1" fmla="*/ 4173573 w 4173573"/>
              <a:gd name="connsiteY1" fmla="*/ 2086787 h 4173574"/>
              <a:gd name="connsiteX2" fmla="*/ 2086786 w 4173573"/>
              <a:gd name="connsiteY2" fmla="*/ 4173574 h 4173574"/>
              <a:gd name="connsiteX3" fmla="*/ 0 w 4173573"/>
              <a:gd name="connsiteY3" fmla="*/ 2086787 h 4173574"/>
            </a:gdLst>
            <a:ahLst/>
            <a:cxnLst>
              <a:cxn ang="0">
                <a:pos x="connsiteX0" y="connsiteY0"/>
              </a:cxn>
              <a:cxn ang="0">
                <a:pos x="connsiteX1" y="connsiteY1"/>
              </a:cxn>
              <a:cxn ang="0">
                <a:pos x="connsiteX2" y="connsiteY2"/>
              </a:cxn>
              <a:cxn ang="0">
                <a:pos x="connsiteX3" y="connsiteY3"/>
              </a:cxn>
            </a:cxnLst>
            <a:rect l="l" t="t" r="r" b="b"/>
            <a:pathLst>
              <a:path w="4173573" h="4173574">
                <a:moveTo>
                  <a:pt x="2086786" y="0"/>
                </a:moveTo>
                <a:lnTo>
                  <a:pt x="4173573" y="2086787"/>
                </a:lnTo>
                <a:lnTo>
                  <a:pt x="2086786" y="4173574"/>
                </a:lnTo>
                <a:lnTo>
                  <a:pt x="0" y="2086787"/>
                </a:lnTo>
                <a:close/>
              </a:path>
            </a:pathLst>
          </a:custGeom>
          <a:solidFill>
            <a:srgbClr val="3ABFEF"/>
          </a:solidFill>
          <a:ln w="3175">
            <a:noFill/>
          </a:ln>
        </p:spPr>
        <p:txBody>
          <a:bodyPr wrap="square" lIns="504000" rIns="504000" bIns="612000" anchor="ctr" anchorCtr="0">
            <a:noAutofit/>
          </a:bodyPr>
          <a:lstStyle>
            <a:lvl1pPr marL="0" indent="0" algn="ctr">
              <a:spcBef>
                <a:spcPts val="0"/>
              </a:spcBef>
              <a:buFont typeface="Arial" panose="020B0604020202020204" pitchFamily="34" charset="0"/>
              <a:buNone/>
              <a:defRPr sz="998"/>
            </a:lvl1pPr>
          </a:lstStyle>
          <a:p>
            <a:pPr marL="179279" marR="0" lvl="0" indent="-179279" algn="ctr" defTabSz="909835" rtl="0" eaLnBrk="1" fontAlgn="auto" latinLnBrk="0" hangingPunct="1">
              <a:lnSpc>
                <a:spcPct val="100000"/>
              </a:lnSpc>
              <a:spcBef>
                <a:spcPts val="1095"/>
              </a:spcBef>
              <a:spcAft>
                <a:spcPts val="0"/>
              </a:spcAft>
              <a:buClrTx/>
              <a:buSzTx/>
              <a:tabLst/>
              <a:defRPr/>
            </a:pPr>
            <a:r>
              <a:rPr lang="da-DK"/>
              <a:t>Klik på rammen og indsæt billede, via fanen Indsæt, Billeder/Lagerbilleder eller via RN billedbank </a:t>
            </a:r>
          </a:p>
        </p:txBody>
      </p:sp>
      <p:pic>
        <p:nvPicPr>
          <p:cNvPr id="23" name="Bomærke hvid" descr="Et billede, der indeholder symbol, Grafik, logo, cirkel&#10;&#10;Automatisk genereret beskrivelse">
            <a:extLst>
              <a:ext uri="{FF2B5EF4-FFF2-40B4-BE49-F238E27FC236}">
                <a16:creationId xmlns:a16="http://schemas.microsoft.com/office/drawing/2014/main" id="{B1F3339B-625A-4C79-FC3F-E92545520301}"/>
              </a:ext>
            </a:extLst>
          </p:cNvPr>
          <p:cNvPicPr>
            <a:picLocks noChangeAspect="1"/>
          </p:cNvPicPr>
          <p:nvPr userDrawn="1"/>
        </p:nvPicPr>
        <p:blipFill>
          <a:blip r:embed="rId2"/>
          <a:stretch>
            <a:fillRect/>
          </a:stretch>
        </p:blipFill>
        <p:spPr>
          <a:xfrm>
            <a:off x="11466008" y="360000"/>
            <a:ext cx="360000" cy="360000"/>
          </a:xfrm>
          <a:prstGeom prst="rect">
            <a:avLst/>
          </a:prstGeom>
        </p:spPr>
      </p:pic>
    </p:spTree>
    <p:extLst>
      <p:ext uri="{BB962C8B-B14F-4D97-AF65-F5344CB8AC3E}">
        <p14:creationId xmlns:p14="http://schemas.microsoft.com/office/powerpoint/2010/main" val="30054848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hold og billede - blå">
    <p:bg>
      <p:bgRef idx="1001">
        <a:schemeClr val="bg2"/>
      </p:bgRef>
    </p:bg>
    <p:spTree>
      <p:nvGrpSpPr>
        <p:cNvPr id="1" name=""/>
        <p:cNvGrpSpPr/>
        <p:nvPr/>
      </p:nvGrpSpPr>
      <p:grpSpPr>
        <a:xfrm>
          <a:off x="0" y="0"/>
          <a:ext cx="0" cy="0"/>
          <a:chOff x="0" y="0"/>
          <a:chExt cx="0" cy="0"/>
        </a:xfrm>
      </p:grpSpPr>
      <p:sp>
        <p:nvSpPr>
          <p:cNvPr id="11" name="Titel">
            <a:extLst>
              <a:ext uri="{FF2B5EF4-FFF2-40B4-BE49-F238E27FC236}">
                <a16:creationId xmlns:a16="http://schemas.microsoft.com/office/drawing/2014/main" id="{DCDB8BE3-92CA-53AC-14D2-43FB2A1F23F1}"/>
              </a:ext>
            </a:extLst>
          </p:cNvPr>
          <p:cNvSpPr>
            <a:spLocks noGrp="1"/>
          </p:cNvSpPr>
          <p:nvPr>
            <p:ph type="body" idx="41" hasCustomPrompt="1"/>
          </p:nvPr>
        </p:nvSpPr>
        <p:spPr>
          <a:xfrm>
            <a:off x="684218" y="728671"/>
            <a:ext cx="4665952" cy="1185077"/>
          </a:xfrm>
          <a:prstGeom prst="rect">
            <a:avLst/>
          </a:prstGeom>
        </p:spPr>
        <p:txBody>
          <a:bodyPr lIns="0" tIns="0" rIns="0" bIns="0" rtlCol="0" anchor="t" anchorCtr="0">
            <a:noAutofit/>
          </a:bodyPr>
          <a:lstStyle>
            <a:lvl1pPr marL="0" indent="0" algn="l">
              <a:lnSpc>
                <a:spcPct val="80000"/>
              </a:lnSpc>
              <a:spcBef>
                <a:spcPts val="0"/>
              </a:spcBef>
              <a:buNone/>
              <a:defRPr sz="4790" b="0" spc="0" baseline="0">
                <a:solidFill>
                  <a:schemeClr val="tx1"/>
                </a:solidFill>
                <a:latin typeface="+mj-lt"/>
                <a:ea typeface="Source Sans Pro Black" panose="020B0803030403020204" pitchFamily="34" charset="0"/>
              </a:defRPr>
            </a:lvl1pPr>
            <a:lvl2pPr marL="454917" indent="0">
              <a:buNone/>
              <a:defRPr sz="1990" b="1"/>
            </a:lvl2pPr>
            <a:lvl3pPr marL="909835" indent="0">
              <a:buNone/>
              <a:defRPr sz="1790" b="1"/>
            </a:lvl3pPr>
            <a:lvl4pPr marL="1364754" indent="0">
              <a:buNone/>
              <a:defRPr sz="1590" b="1"/>
            </a:lvl4pPr>
            <a:lvl5pPr marL="1819671" indent="0">
              <a:buNone/>
              <a:defRPr sz="1590" b="1"/>
            </a:lvl5pPr>
            <a:lvl6pPr marL="2274589" indent="0">
              <a:buNone/>
              <a:defRPr sz="1590" b="1"/>
            </a:lvl6pPr>
            <a:lvl7pPr marL="2729506" indent="0">
              <a:buNone/>
              <a:defRPr sz="1590" b="1"/>
            </a:lvl7pPr>
            <a:lvl8pPr marL="3184424" indent="0">
              <a:buNone/>
              <a:defRPr sz="1590" b="1"/>
            </a:lvl8pPr>
            <a:lvl9pPr marL="3639340" indent="0">
              <a:buNone/>
              <a:defRPr sz="1590" b="1"/>
            </a:lvl9pPr>
          </a:lstStyle>
          <a:p>
            <a:pPr lvl="0" rtl="0"/>
            <a:r>
              <a:rPr lang="da-DK" noProof="0"/>
              <a:t>Klik for at tilføje titel</a:t>
            </a:r>
          </a:p>
        </p:txBody>
      </p:sp>
      <p:sp>
        <p:nvSpPr>
          <p:cNvPr id="4" name="Indhold">
            <a:extLst>
              <a:ext uri="{FF2B5EF4-FFF2-40B4-BE49-F238E27FC236}">
                <a16:creationId xmlns:a16="http://schemas.microsoft.com/office/drawing/2014/main" id="{C184C39D-EA7D-AC85-D3C0-E95828743893}"/>
              </a:ext>
            </a:extLst>
          </p:cNvPr>
          <p:cNvSpPr>
            <a:spLocks noGrp="1"/>
          </p:cNvSpPr>
          <p:nvPr>
            <p:ph sz="quarter" idx="53" hasCustomPrompt="1"/>
          </p:nvPr>
        </p:nvSpPr>
        <p:spPr>
          <a:xfrm>
            <a:off x="725488" y="2528888"/>
            <a:ext cx="4625975" cy="360045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3" name="Baggrund hvid">
            <a:extLst>
              <a:ext uri="{FF2B5EF4-FFF2-40B4-BE49-F238E27FC236}">
                <a16:creationId xmlns:a16="http://schemas.microsoft.com/office/drawing/2014/main" id="{D797C314-B186-FFAB-B095-BF94B2743C88}"/>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5" name="Pladsholder til billede 4">
            <a:extLst>
              <a:ext uri="{FF2B5EF4-FFF2-40B4-BE49-F238E27FC236}">
                <a16:creationId xmlns:a16="http://schemas.microsoft.com/office/drawing/2014/main" id="{3ADFD981-49D9-0B79-C005-B87062B682EF}"/>
              </a:ext>
            </a:extLst>
          </p:cNvPr>
          <p:cNvSpPr>
            <a:spLocks noGrp="1"/>
          </p:cNvSpPr>
          <p:nvPr>
            <p:ph type="pic" sz="quarter" idx="54" hasCustomPrompt="1"/>
          </p:nvPr>
        </p:nvSpPr>
        <p:spPr>
          <a:xfrm>
            <a:off x="6096000" y="0"/>
            <a:ext cx="6096000" cy="6858000"/>
          </a:xfrm>
        </p:spPr>
        <p:txBody>
          <a:bodyPr tIns="72000"/>
          <a:lstStyle>
            <a:lvl1pPr marL="0" indent="0" algn="ctr">
              <a:spcBef>
                <a:spcPts val="0"/>
              </a:spcBef>
              <a:buNone/>
              <a:defRPr>
                <a:solidFill>
                  <a:schemeClr val="bg2"/>
                </a:solidFill>
              </a:defRPr>
            </a:lvl1pPr>
          </a:lstStyle>
          <a:p>
            <a:pPr marL="0" marR="0" lvl="0" indent="0" algn="ctr" defTabSz="909835" rtl="0" eaLnBrk="1" fontAlgn="auto" latinLnBrk="0" hangingPunct="1">
              <a:lnSpc>
                <a:spcPct val="100000"/>
              </a:lnSpc>
              <a:spcBef>
                <a:spcPts val="1796"/>
              </a:spcBef>
              <a:spcAft>
                <a:spcPts val="0"/>
              </a:spcAft>
              <a:buClrTx/>
              <a:buSzTx/>
              <a:buFont typeface="Arial" panose="020B0604020202020204" pitchFamily="34" charset="0"/>
              <a:buNone/>
              <a:tabLst/>
              <a:defRPr/>
            </a:pPr>
            <a:r>
              <a:rPr lang="da-DK"/>
              <a:t>Klik på rammen og indsæt billede, </a:t>
            </a:r>
            <a:br>
              <a:rPr lang="da-DK"/>
            </a:br>
            <a:r>
              <a:rPr lang="da-DK"/>
              <a:t>via fanen Indsæt, Billeder/Lagerbilleder </a:t>
            </a:r>
            <a:br>
              <a:rPr lang="da-DK"/>
            </a:br>
            <a:r>
              <a:rPr lang="da-DK"/>
              <a:t>eller via RN billedbank </a:t>
            </a:r>
          </a:p>
        </p:txBody>
      </p:sp>
      <p:sp>
        <p:nvSpPr>
          <p:cNvPr id="10" name="Bomærke sort">
            <a:extLst>
              <a:ext uri="{FF2B5EF4-FFF2-40B4-BE49-F238E27FC236}">
                <a16:creationId xmlns:a16="http://schemas.microsoft.com/office/drawing/2014/main" id="{B8D749FC-56A7-F50B-CFAD-1EF147E76E4F}"/>
              </a:ext>
            </a:extLst>
          </p:cNvPr>
          <p:cNvSpPr>
            <a:spLocks noGrp="1" noChangeAspect="1"/>
          </p:cNvSpPr>
          <p:nvPr>
            <p:ph type="body" sz="quarter" idx="55" hasCustomPrompt="1"/>
          </p:nvPr>
        </p:nvSpPr>
        <p:spPr>
          <a:xfrm>
            <a:off x="11466004" y="360000"/>
            <a:ext cx="360000" cy="360000"/>
          </a:xfrm>
          <a:blipFill>
            <a:blip r:embed="rId2">
              <a:extLst>
                <a:ext uri="{96DAC541-7B7A-43D3-8B79-37D633B846F1}">
                  <asvg:svgBlip xmlns:asvg="http://schemas.microsoft.com/office/drawing/2016/SVG/main" r:embed="rId3"/>
                </a:ext>
              </a:extLst>
            </a:blip>
            <a:stretch>
              <a:fillRect/>
            </a:stretch>
          </a:blipFill>
        </p:spPr>
        <p:txBody>
          <a:bodyPr/>
          <a:lstStyle>
            <a:lvl1pPr>
              <a:defRPr sz="798">
                <a:solidFill>
                  <a:schemeClr val="tx2">
                    <a:alpha val="0"/>
                  </a:schemeClr>
                </a:solidFill>
              </a:defRPr>
            </a:lvl1pPr>
            <a:lvl2pPr>
              <a:defRPr sz="798"/>
            </a:lvl2pPr>
            <a:lvl3pPr>
              <a:defRPr sz="798"/>
            </a:lvl3pPr>
            <a:lvl4pPr>
              <a:defRPr sz="798"/>
            </a:lvl4pPr>
            <a:lvl5pPr>
              <a:defRPr sz="798"/>
            </a:lvl5pPr>
          </a:lstStyle>
          <a:p>
            <a:pPr lvl="0"/>
            <a:r>
              <a:rPr lang="da-DK"/>
              <a:t> </a:t>
            </a:r>
          </a:p>
        </p:txBody>
      </p:sp>
    </p:spTree>
    <p:extLst>
      <p:ext uri="{BB962C8B-B14F-4D97-AF65-F5344CB8AC3E}">
        <p14:creationId xmlns:p14="http://schemas.microsoft.com/office/powerpoint/2010/main" val="77107371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 blå">
    <p:bg>
      <p:bgRef idx="1001">
        <a:schemeClr val="bg2"/>
      </p:bgRef>
    </p:bg>
    <p:spTree>
      <p:nvGrpSpPr>
        <p:cNvPr id="1" name=""/>
        <p:cNvGrpSpPr/>
        <p:nvPr/>
      </p:nvGrpSpPr>
      <p:grpSpPr>
        <a:xfrm>
          <a:off x="0" y="0"/>
          <a:ext cx="0" cy="0"/>
          <a:chOff x="0" y="0"/>
          <a:chExt cx="0" cy="0"/>
        </a:xfrm>
      </p:grpSpPr>
      <p:sp>
        <p:nvSpPr>
          <p:cNvPr id="4" name="Titel">
            <a:extLst>
              <a:ext uri="{FF2B5EF4-FFF2-40B4-BE49-F238E27FC236}">
                <a16:creationId xmlns:a16="http://schemas.microsoft.com/office/drawing/2014/main" id="{2E8D9C38-13FD-A6B5-DCBE-C9A5B4BE8484}"/>
              </a:ext>
            </a:extLst>
          </p:cNvPr>
          <p:cNvSpPr>
            <a:spLocks noGrp="1"/>
          </p:cNvSpPr>
          <p:nvPr>
            <p:ph type="ctrTitle" hasCustomPrompt="1"/>
          </p:nvPr>
        </p:nvSpPr>
        <p:spPr>
          <a:xfrm>
            <a:off x="703715" y="734278"/>
            <a:ext cx="10197647" cy="354749"/>
          </a:xfrm>
          <a:prstGeom prst="rect">
            <a:avLst/>
          </a:prstGeom>
        </p:spPr>
        <p:txBody>
          <a:bodyPr anchor="t" anchorCtr="0">
            <a:noAutofit/>
          </a:bodyPr>
          <a:lstStyle>
            <a:lvl1pPr algn="l">
              <a:lnSpc>
                <a:spcPct val="80000"/>
              </a:lnSpc>
              <a:defRPr sz="3194" b="0" spc="0" baseline="0">
                <a:solidFill>
                  <a:schemeClr val="tx1"/>
                </a:solidFill>
                <a:latin typeface="+mj-lt"/>
                <a:ea typeface="Source Sans Pro Black" panose="020B0803030403020204" pitchFamily="34" charset="0"/>
              </a:defRPr>
            </a:lvl1pPr>
          </a:lstStyle>
          <a:p>
            <a:r>
              <a:rPr lang="da-DK"/>
              <a:t>Klik for at tilføje titel</a:t>
            </a:r>
          </a:p>
        </p:txBody>
      </p:sp>
      <p:pic>
        <p:nvPicPr>
          <p:cNvPr id="3" name="Bomærke hvid" descr="Et billede, der indeholder symbol, Grafik, logo, cirkel&#10;&#10;Automatisk genereret beskrivelse">
            <a:extLst>
              <a:ext uri="{FF2B5EF4-FFF2-40B4-BE49-F238E27FC236}">
                <a16:creationId xmlns:a16="http://schemas.microsoft.com/office/drawing/2014/main" id="{951B8FFF-447A-EA01-BB27-EBBE91C9138F}"/>
              </a:ext>
            </a:extLst>
          </p:cNvPr>
          <p:cNvPicPr>
            <a:picLocks noChangeAspect="1"/>
          </p:cNvPicPr>
          <p:nvPr userDrawn="1"/>
        </p:nvPicPr>
        <p:blipFill>
          <a:blip r:embed="rId2"/>
          <a:stretch>
            <a:fillRect/>
          </a:stretch>
        </p:blipFill>
        <p:spPr>
          <a:xfrm>
            <a:off x="11466008" y="360000"/>
            <a:ext cx="360000" cy="360000"/>
          </a:xfrm>
          <a:prstGeom prst="rect">
            <a:avLst/>
          </a:prstGeom>
        </p:spPr>
      </p:pic>
    </p:spTree>
    <p:extLst>
      <p:ext uri="{BB962C8B-B14F-4D97-AF65-F5344CB8AC3E}">
        <p14:creationId xmlns:p14="http://schemas.microsoft.com/office/powerpoint/2010/main" val="313257747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blå">
    <p:bg>
      <p:bgRef idx="1001">
        <a:schemeClr val="bg2"/>
      </p:bgRef>
    </p:bg>
    <p:spTree>
      <p:nvGrpSpPr>
        <p:cNvPr id="1" name=""/>
        <p:cNvGrpSpPr/>
        <p:nvPr/>
      </p:nvGrpSpPr>
      <p:grpSpPr>
        <a:xfrm>
          <a:off x="0" y="0"/>
          <a:ext cx="0" cy="0"/>
          <a:chOff x="0" y="0"/>
          <a:chExt cx="0" cy="0"/>
        </a:xfrm>
      </p:grpSpPr>
      <p:pic>
        <p:nvPicPr>
          <p:cNvPr id="3" name="Bomærke hvid" descr="Et billede, der indeholder symbol, Grafik, logo, cirkel&#10;&#10;Automatisk genereret beskrivelse">
            <a:extLst>
              <a:ext uri="{FF2B5EF4-FFF2-40B4-BE49-F238E27FC236}">
                <a16:creationId xmlns:a16="http://schemas.microsoft.com/office/drawing/2014/main" id="{B41A1A92-45D4-67A9-F794-A34BD6B02682}"/>
              </a:ext>
            </a:extLst>
          </p:cNvPr>
          <p:cNvPicPr>
            <a:picLocks noChangeAspect="1"/>
          </p:cNvPicPr>
          <p:nvPr userDrawn="1"/>
        </p:nvPicPr>
        <p:blipFill>
          <a:blip r:embed="rId2"/>
          <a:stretch>
            <a:fillRect/>
          </a:stretch>
        </p:blipFill>
        <p:spPr>
          <a:xfrm>
            <a:off x="11466008" y="360000"/>
            <a:ext cx="360000" cy="360000"/>
          </a:xfrm>
          <a:prstGeom prst="rect">
            <a:avLst/>
          </a:prstGeom>
        </p:spPr>
      </p:pic>
    </p:spTree>
    <p:extLst>
      <p:ext uri="{BB962C8B-B14F-4D97-AF65-F5344CB8AC3E}">
        <p14:creationId xmlns:p14="http://schemas.microsoft.com/office/powerpoint/2010/main" val="193450389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7388" y="685323"/>
            <a:ext cx="10213978" cy="947135"/>
          </a:xfrm>
          <a:prstGeom prst="rect">
            <a:avLst/>
          </a:prstGeom>
        </p:spPr>
        <p:txBody>
          <a:bodyPr vert="horz" lIns="0" tIns="0" rIns="0" bIns="0" rtlCol="0" anchor="t" anchorCtr="0">
            <a:noAutofit/>
          </a:bodyPr>
          <a:lstStyle/>
          <a:p>
            <a:r>
              <a:rPr lang="da-DK"/>
              <a:t>Klik for at redigere i master</a:t>
            </a:r>
          </a:p>
        </p:txBody>
      </p:sp>
      <p:sp>
        <p:nvSpPr>
          <p:cNvPr id="3" name="Text Placeholder 2"/>
          <p:cNvSpPr>
            <a:spLocks noGrp="1"/>
          </p:cNvSpPr>
          <p:nvPr>
            <p:ph type="body" idx="1"/>
          </p:nvPr>
        </p:nvSpPr>
        <p:spPr>
          <a:xfrm>
            <a:off x="725495" y="1808163"/>
            <a:ext cx="10175875" cy="3960812"/>
          </a:xfrm>
          <a:prstGeom prst="rect">
            <a:avLst/>
          </a:prstGeom>
        </p:spPr>
        <p:txBody>
          <a:bodyPr vert="horz" lIns="0" tIns="0" rIns="0" bIns="0" rtlCol="0">
            <a:noAutofit/>
          </a:bodyPr>
          <a:lstStyle/>
          <a:p>
            <a:pPr lvl="0"/>
            <a:r>
              <a:rPr lang="da-DK"/>
              <a:t>Niveau 1, Punktopstilling (Enter+TAB for næste tekstniveau, SHIFT+TAB for at gå tilbage i tekstniveau)</a:t>
            </a:r>
          </a:p>
          <a:p>
            <a:pPr lvl="1"/>
            <a:r>
              <a:rPr lang="da-DK"/>
              <a:t>Niveau 2, Punktopstilling</a:t>
            </a:r>
          </a:p>
          <a:p>
            <a:pPr lvl="2"/>
            <a:r>
              <a:rPr lang="da-DK"/>
              <a:t>Niveau 3, Punktopstilling</a:t>
            </a:r>
          </a:p>
          <a:p>
            <a:pPr lvl="3"/>
            <a:r>
              <a:rPr lang="da-DK"/>
              <a:t>Niveau 4, Overskrift</a:t>
            </a:r>
          </a:p>
          <a:p>
            <a:pPr lvl="4"/>
            <a:r>
              <a:rPr lang="da-DK"/>
              <a:t>Niveau 5, Brødtekst</a:t>
            </a:r>
          </a:p>
          <a:p>
            <a:pPr lvl="5"/>
            <a:r>
              <a:rPr lang="da-DK"/>
              <a:t>Niveau 6, lille overskrift</a:t>
            </a:r>
          </a:p>
          <a:p>
            <a:pPr lvl="6"/>
            <a:r>
              <a:rPr lang="da-DK"/>
              <a:t>Niveau 7, lille brødtekst</a:t>
            </a:r>
          </a:p>
          <a:p>
            <a:pPr lvl="7"/>
            <a:r>
              <a:rPr lang="da-DK"/>
              <a:t>Niveau 8, lille punktopstilling</a:t>
            </a:r>
          </a:p>
          <a:p>
            <a:pPr lvl="8"/>
            <a:r>
              <a:rPr lang="da-DK"/>
              <a:t>Niveau 9, Infografik</a:t>
            </a:r>
          </a:p>
        </p:txBody>
      </p:sp>
      <p:sp>
        <p:nvSpPr>
          <p:cNvPr id="4" name="Pladsholder til sidefod 4">
            <a:extLst>
              <a:ext uri="{FF2B5EF4-FFF2-40B4-BE49-F238E27FC236}">
                <a16:creationId xmlns:a16="http://schemas.microsoft.com/office/drawing/2014/main" id="{5ADD03C0-9C11-651D-1D96-CCAD4425EDFD}"/>
              </a:ext>
            </a:extLst>
          </p:cNvPr>
          <p:cNvSpPr>
            <a:spLocks noGrp="1"/>
          </p:cNvSpPr>
          <p:nvPr>
            <p:ph type="ftr" sz="quarter" idx="3"/>
          </p:nvPr>
        </p:nvSpPr>
        <p:spPr>
          <a:xfrm>
            <a:off x="4065596" y="6359513"/>
            <a:ext cx="4060825" cy="318855"/>
          </a:xfrm>
          <a:prstGeom prst="rect">
            <a:avLst/>
          </a:prstGeom>
        </p:spPr>
        <p:txBody>
          <a:bodyPr vert="horz" lIns="91440" tIns="0" rIns="91440" bIns="0" rtlCol="0" anchor="t" anchorCtr="0"/>
          <a:lstStyle>
            <a:lvl1pPr algn="ctr">
              <a:defRPr sz="996" baseline="0">
                <a:solidFill>
                  <a:schemeClr val="bg2">
                    <a:lumMod val="65000"/>
                  </a:schemeClr>
                </a:solidFill>
                <a:latin typeface="Source Sans Pro Light" panose="020B0403030403020204" pitchFamily="34" charset="0"/>
              </a:defRPr>
            </a:lvl1pPr>
          </a:lstStyle>
          <a:p>
            <a:endParaRPr lang="da-DK"/>
          </a:p>
        </p:txBody>
      </p:sp>
      <p:sp>
        <p:nvSpPr>
          <p:cNvPr id="5" name="Date">
            <a:extLst>
              <a:ext uri="{FF2B5EF4-FFF2-40B4-BE49-F238E27FC236}">
                <a16:creationId xmlns:a16="http://schemas.microsoft.com/office/drawing/2014/main" id="{7DE0F097-8E1F-B4DD-EB17-256374564EE1}"/>
              </a:ext>
            </a:extLst>
          </p:cNvPr>
          <p:cNvSpPr>
            <a:spLocks noGrp="1"/>
          </p:cNvSpPr>
          <p:nvPr>
            <p:ph type="dt" sz="half" idx="2"/>
          </p:nvPr>
        </p:nvSpPr>
        <p:spPr>
          <a:xfrm>
            <a:off x="363546" y="6364079"/>
            <a:ext cx="2778125" cy="314272"/>
          </a:xfrm>
          <a:prstGeom prst="rect">
            <a:avLst/>
          </a:prstGeom>
        </p:spPr>
        <p:txBody>
          <a:bodyPr lIns="0" tIns="0" rIns="0" bIns="0"/>
          <a:lstStyle>
            <a:lvl1pPr>
              <a:defRPr sz="996" baseline="0">
                <a:solidFill>
                  <a:schemeClr val="bg2">
                    <a:lumMod val="75000"/>
                  </a:schemeClr>
                </a:solidFill>
              </a:defRPr>
            </a:lvl1pPr>
          </a:lstStyle>
          <a:p>
            <a:fld id="{54E0A626-36E7-4ACB-AE94-30B8AB1B2246}" type="datetimeFigureOut">
              <a:rPr lang="da-DK" smtClean="0"/>
              <a:pPr/>
              <a:t>27-03-2025</a:t>
            </a:fld>
            <a:endParaRPr lang="da-DK"/>
          </a:p>
        </p:txBody>
      </p:sp>
      <p:sp>
        <p:nvSpPr>
          <p:cNvPr id="6" name="SlideNumber">
            <a:extLst>
              <a:ext uri="{FF2B5EF4-FFF2-40B4-BE49-F238E27FC236}">
                <a16:creationId xmlns:a16="http://schemas.microsoft.com/office/drawing/2014/main" id="{C8A6E3CE-468A-6556-1A17-898DF4E704D1}"/>
              </a:ext>
            </a:extLst>
          </p:cNvPr>
          <p:cNvSpPr>
            <a:spLocks noGrp="1"/>
          </p:cNvSpPr>
          <p:nvPr>
            <p:ph type="sldNum" sz="quarter" idx="4"/>
          </p:nvPr>
        </p:nvSpPr>
        <p:spPr>
          <a:xfrm>
            <a:off x="9050345" y="6358277"/>
            <a:ext cx="2778125" cy="309687"/>
          </a:xfrm>
          <a:prstGeom prst="rect">
            <a:avLst/>
          </a:prstGeom>
        </p:spPr>
        <p:txBody>
          <a:bodyPr lIns="0" tIns="0" rIns="0" bIns="0" anchor="t" anchorCtr="0"/>
          <a:lstStyle>
            <a:lvl1pPr algn="r">
              <a:defRPr sz="996" baseline="0">
                <a:solidFill>
                  <a:schemeClr val="bg2">
                    <a:lumMod val="75000"/>
                  </a:schemeClr>
                </a:solidFill>
              </a:defRPr>
            </a:lvl1pPr>
          </a:lstStyle>
          <a:p>
            <a:fld id="{45D37B1E-C366-494F-A587-962AD9AABC83}" type="slidenum">
              <a:rPr lang="da-DK" smtClean="0"/>
              <a:pPr/>
              <a:t>‹nr.›</a:t>
            </a:fld>
            <a:endParaRPr lang="da-DK"/>
          </a:p>
        </p:txBody>
      </p:sp>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729" r:id="rId1"/>
    <p:sldLayoutId id="2147483715" r:id="rId2"/>
    <p:sldLayoutId id="2147483716" r:id="rId3"/>
    <p:sldLayoutId id="2147483700" r:id="rId4"/>
    <p:sldLayoutId id="2147483693" r:id="rId5"/>
    <p:sldLayoutId id="2147483761" r:id="rId6"/>
    <p:sldLayoutId id="2147483763" r:id="rId7"/>
    <p:sldLayoutId id="2147483766" r:id="rId8"/>
    <p:sldLayoutId id="2147483768" r:id="rId9"/>
    <p:sldLayoutId id="2147483713" r:id="rId10"/>
    <p:sldLayoutId id="2147483748" r:id="rId11"/>
    <p:sldLayoutId id="2147483749" r:id="rId12"/>
    <p:sldLayoutId id="2147483750" r:id="rId13"/>
    <p:sldLayoutId id="2147483752" r:id="rId14"/>
    <p:sldLayoutId id="2147483751" r:id="rId15"/>
    <p:sldLayoutId id="2147483762" r:id="rId16"/>
    <p:sldLayoutId id="2147483764" r:id="rId17"/>
    <p:sldLayoutId id="2147483760" r:id="rId18"/>
    <p:sldLayoutId id="2147483723" r:id="rId19"/>
    <p:sldLayoutId id="2147483767" r:id="rId20"/>
    <p:sldLayoutId id="2147483747" r:id="rId21"/>
    <p:sldLayoutId id="2147483753" r:id="rId22"/>
    <p:sldLayoutId id="2147483769" r:id="rId23"/>
    <p:sldLayoutId id="2147483770" r:id="rId24"/>
    <p:sldLayoutId id="2147483771" r:id="rId25"/>
  </p:sldLayoutIdLst>
  <p:txStyles>
    <p:titleStyle>
      <a:lvl1pPr algn="l" defTabSz="909835" rtl="0" eaLnBrk="1" latinLnBrk="0" hangingPunct="1">
        <a:lnSpc>
          <a:spcPct val="80000"/>
        </a:lnSpc>
        <a:spcBef>
          <a:spcPct val="0"/>
        </a:spcBef>
        <a:buNone/>
        <a:defRPr sz="4392" b="1" kern="1200" cap="none" spc="0" baseline="0">
          <a:solidFill>
            <a:schemeClr val="tx2"/>
          </a:solidFill>
          <a:latin typeface="+mj-lt"/>
          <a:ea typeface="Source Sans Pro Black" panose="020B0803030403020204" pitchFamily="34" charset="0"/>
          <a:cs typeface="+mj-cs"/>
        </a:defRPr>
      </a:lvl1pPr>
    </p:titleStyle>
    <p:bodyStyle>
      <a:lvl1pPr marL="179279" indent="-179279" algn="l" defTabSz="909835" rtl="0" eaLnBrk="1" latinLnBrk="0" hangingPunct="1">
        <a:lnSpc>
          <a:spcPct val="100000"/>
        </a:lnSpc>
        <a:spcBef>
          <a:spcPts val="1796"/>
        </a:spcBef>
        <a:buFont typeface="Arial" panose="020B0604020202020204" pitchFamily="34" charset="0"/>
        <a:buChar char="•"/>
        <a:defRPr sz="1796" kern="1200" baseline="0">
          <a:solidFill>
            <a:schemeClr val="tx2"/>
          </a:solidFill>
          <a:latin typeface="+mn-lt"/>
          <a:ea typeface="Source Sans Pro" panose="020B0503030403020204" pitchFamily="34" charset="0"/>
          <a:cs typeface="+mn-cs"/>
        </a:defRPr>
      </a:lvl1pPr>
      <a:lvl2pPr marL="358562" indent="-179279" algn="l" defTabSz="909835" rtl="0" eaLnBrk="1" latinLnBrk="0" hangingPunct="1">
        <a:lnSpc>
          <a:spcPct val="100000"/>
        </a:lnSpc>
        <a:spcBef>
          <a:spcPts val="1198"/>
        </a:spcBef>
        <a:buFont typeface="Arial" panose="020B0604020202020204" pitchFamily="34" charset="0"/>
        <a:buChar char="•"/>
        <a:defRPr sz="1796" kern="1200" baseline="0">
          <a:solidFill>
            <a:schemeClr val="tx2"/>
          </a:solidFill>
          <a:latin typeface="+mn-lt"/>
          <a:ea typeface="Source Sans Pro" panose="020B0503030403020204" pitchFamily="34" charset="0"/>
          <a:cs typeface="+mn-cs"/>
        </a:defRPr>
      </a:lvl2pPr>
      <a:lvl3pPr marL="537842" indent="-179279" algn="l" defTabSz="909835" rtl="0" eaLnBrk="1" latinLnBrk="0" hangingPunct="1">
        <a:lnSpc>
          <a:spcPct val="100000"/>
        </a:lnSpc>
        <a:spcBef>
          <a:spcPts val="1198"/>
        </a:spcBef>
        <a:buFont typeface="Arial" panose="020B0604020202020204" pitchFamily="34" charset="0"/>
        <a:buChar char="•"/>
        <a:defRPr sz="1796" kern="1200" baseline="0">
          <a:solidFill>
            <a:schemeClr val="tx2"/>
          </a:solidFill>
          <a:latin typeface="+mn-lt"/>
          <a:ea typeface="Source Sans Pro" panose="020B0503030403020204" pitchFamily="34" charset="0"/>
          <a:cs typeface="+mn-cs"/>
        </a:defRPr>
      </a:lvl3pPr>
      <a:lvl4pPr marL="0" indent="0" algn="l" defTabSz="909835" rtl="0" eaLnBrk="1" latinLnBrk="0" hangingPunct="1">
        <a:lnSpc>
          <a:spcPct val="100000"/>
        </a:lnSpc>
        <a:spcBef>
          <a:spcPts val="1796"/>
        </a:spcBef>
        <a:buFont typeface="Arial" panose="020B0604020202020204" pitchFamily="34" charset="0"/>
        <a:buChar char="​"/>
        <a:defRPr sz="1796" b="1" kern="1200" baseline="0">
          <a:solidFill>
            <a:schemeClr val="tx2"/>
          </a:solidFill>
          <a:latin typeface="+mn-lt"/>
          <a:ea typeface="Source Sans Pro" panose="020B0503030403020204" pitchFamily="34" charset="0"/>
          <a:cs typeface="+mn-cs"/>
        </a:defRPr>
      </a:lvl4pPr>
      <a:lvl5pPr marL="0" indent="0" algn="l" defTabSz="909835" rtl="0" eaLnBrk="1" latinLnBrk="0" hangingPunct="1">
        <a:lnSpc>
          <a:spcPct val="100000"/>
        </a:lnSpc>
        <a:spcBef>
          <a:spcPts val="1796"/>
        </a:spcBef>
        <a:buFont typeface="Arial" panose="020B0604020202020204" pitchFamily="34" charset="0"/>
        <a:buChar char="​"/>
        <a:defRPr sz="1796" kern="1200" baseline="0">
          <a:solidFill>
            <a:schemeClr val="tx2"/>
          </a:solidFill>
          <a:latin typeface="+mn-lt"/>
          <a:ea typeface="Source Sans Pro" panose="020B0503030403020204" pitchFamily="34" charset="0"/>
          <a:cs typeface="+mn-cs"/>
        </a:defRPr>
      </a:lvl5pPr>
      <a:lvl6pPr marL="0" indent="0" algn="l" defTabSz="909835" rtl="0" eaLnBrk="1" latinLnBrk="0" hangingPunct="1">
        <a:lnSpc>
          <a:spcPct val="100000"/>
        </a:lnSpc>
        <a:spcBef>
          <a:spcPts val="1198"/>
        </a:spcBef>
        <a:buFont typeface="Arial" panose="020B0604020202020204" pitchFamily="34" charset="0"/>
        <a:buChar char="​"/>
        <a:defRPr sz="1398" b="1" kern="1200" baseline="0">
          <a:solidFill>
            <a:schemeClr val="tx2"/>
          </a:solidFill>
          <a:latin typeface="+mn-lt"/>
          <a:ea typeface="Source Sans Pro" panose="020B0503030403020204" pitchFamily="34" charset="0"/>
          <a:cs typeface="+mn-cs"/>
        </a:defRPr>
      </a:lvl6pPr>
      <a:lvl7pPr marL="0" indent="0" algn="l" defTabSz="909835" rtl="0" eaLnBrk="1" latinLnBrk="0" hangingPunct="1">
        <a:lnSpc>
          <a:spcPct val="100000"/>
        </a:lnSpc>
        <a:spcBef>
          <a:spcPts val="1198"/>
        </a:spcBef>
        <a:buFont typeface="Arial" panose="020B0604020202020204" pitchFamily="34" charset="0"/>
        <a:buChar char="​"/>
        <a:defRPr sz="1398" b="0" kern="1200" baseline="0">
          <a:solidFill>
            <a:schemeClr val="tx2"/>
          </a:solidFill>
          <a:latin typeface="+mn-lt"/>
          <a:ea typeface="Source Sans Pro" panose="020B0503030403020204" pitchFamily="34" charset="0"/>
          <a:cs typeface="+mn-cs"/>
        </a:defRPr>
      </a:lvl7pPr>
      <a:lvl8pPr marL="179279" indent="-179279" algn="l" defTabSz="909835" rtl="0" eaLnBrk="1" latinLnBrk="0" hangingPunct="1">
        <a:lnSpc>
          <a:spcPct val="100000"/>
        </a:lnSpc>
        <a:spcBef>
          <a:spcPts val="598"/>
        </a:spcBef>
        <a:buFont typeface="Arial" panose="020B0604020202020204" pitchFamily="34" charset="0"/>
        <a:buChar char="•"/>
        <a:defRPr sz="1398" kern="1200" baseline="0">
          <a:solidFill>
            <a:schemeClr val="tx2"/>
          </a:solidFill>
          <a:latin typeface="+mn-lt"/>
          <a:ea typeface="Source Sans Pro" panose="020B0503030403020204" pitchFamily="34" charset="0"/>
          <a:cs typeface="+mn-cs"/>
        </a:defRPr>
      </a:lvl8pPr>
      <a:lvl9pPr marL="0" indent="0" algn="l" defTabSz="909835" rtl="0" eaLnBrk="1" latinLnBrk="0" hangingPunct="1">
        <a:lnSpc>
          <a:spcPct val="80000"/>
        </a:lnSpc>
        <a:spcBef>
          <a:spcPts val="1796"/>
        </a:spcBef>
        <a:buFont typeface="Arial" panose="020B0604020202020204" pitchFamily="34" charset="0"/>
        <a:buChar char="​"/>
        <a:defRPr lang="da-DK" sz="3194" b="1" kern="1200" cap="none" spc="0" baseline="0" dirty="0">
          <a:solidFill>
            <a:schemeClr val="tx2"/>
          </a:solidFill>
          <a:latin typeface="+mn-lt"/>
          <a:ea typeface="Source Sans Pro" panose="020B0503030403020204" pitchFamily="34" charset="0"/>
          <a:cs typeface="+mj-cs"/>
        </a:defRPr>
      </a:lvl9pPr>
    </p:bodyStyle>
    <p:otherStyle>
      <a:defPPr>
        <a:defRPr lang="en-US"/>
      </a:defPPr>
      <a:lvl1pPr marL="0" algn="l" defTabSz="909835" rtl="0" eaLnBrk="1" latinLnBrk="0" hangingPunct="1">
        <a:defRPr sz="1790" kern="1200">
          <a:solidFill>
            <a:schemeClr val="tx1"/>
          </a:solidFill>
          <a:latin typeface="+mn-lt"/>
          <a:ea typeface="+mn-ea"/>
          <a:cs typeface="+mn-cs"/>
        </a:defRPr>
      </a:lvl1pPr>
      <a:lvl2pPr marL="454917" algn="l" defTabSz="909835" rtl="0" eaLnBrk="1" latinLnBrk="0" hangingPunct="1">
        <a:defRPr sz="1790" kern="1200">
          <a:solidFill>
            <a:schemeClr val="tx1"/>
          </a:solidFill>
          <a:latin typeface="+mn-lt"/>
          <a:ea typeface="+mn-ea"/>
          <a:cs typeface="+mn-cs"/>
        </a:defRPr>
      </a:lvl2pPr>
      <a:lvl3pPr marL="909835" algn="l" defTabSz="909835" rtl="0" eaLnBrk="1" latinLnBrk="0" hangingPunct="1">
        <a:defRPr sz="1790" kern="1200">
          <a:solidFill>
            <a:schemeClr val="tx1"/>
          </a:solidFill>
          <a:latin typeface="+mn-lt"/>
          <a:ea typeface="+mn-ea"/>
          <a:cs typeface="+mn-cs"/>
        </a:defRPr>
      </a:lvl3pPr>
      <a:lvl4pPr marL="1364754" algn="l" defTabSz="909835" rtl="0" eaLnBrk="1" latinLnBrk="0" hangingPunct="1">
        <a:defRPr sz="1790" kern="1200">
          <a:solidFill>
            <a:schemeClr val="tx1"/>
          </a:solidFill>
          <a:latin typeface="+mn-lt"/>
          <a:ea typeface="+mn-ea"/>
          <a:cs typeface="+mn-cs"/>
        </a:defRPr>
      </a:lvl4pPr>
      <a:lvl5pPr marL="1819671" algn="l" defTabSz="909835" rtl="0" eaLnBrk="1" latinLnBrk="0" hangingPunct="1">
        <a:defRPr sz="1790" kern="1200">
          <a:solidFill>
            <a:schemeClr val="tx1"/>
          </a:solidFill>
          <a:latin typeface="+mn-lt"/>
          <a:ea typeface="+mn-ea"/>
          <a:cs typeface="+mn-cs"/>
        </a:defRPr>
      </a:lvl5pPr>
      <a:lvl6pPr marL="2274589" algn="l" defTabSz="909835" rtl="0" eaLnBrk="1" latinLnBrk="0" hangingPunct="1">
        <a:defRPr sz="1790" kern="1200">
          <a:solidFill>
            <a:schemeClr val="tx1"/>
          </a:solidFill>
          <a:latin typeface="+mn-lt"/>
          <a:ea typeface="+mn-ea"/>
          <a:cs typeface="+mn-cs"/>
        </a:defRPr>
      </a:lvl6pPr>
      <a:lvl7pPr marL="2729506" algn="l" defTabSz="909835" rtl="0" eaLnBrk="1" latinLnBrk="0" hangingPunct="1">
        <a:defRPr sz="1790" kern="1200">
          <a:solidFill>
            <a:schemeClr val="tx1"/>
          </a:solidFill>
          <a:latin typeface="+mn-lt"/>
          <a:ea typeface="+mn-ea"/>
          <a:cs typeface="+mn-cs"/>
        </a:defRPr>
      </a:lvl7pPr>
      <a:lvl8pPr marL="3184424" algn="l" defTabSz="909835" rtl="0" eaLnBrk="1" latinLnBrk="0" hangingPunct="1">
        <a:defRPr sz="1790" kern="1200">
          <a:solidFill>
            <a:schemeClr val="tx1"/>
          </a:solidFill>
          <a:latin typeface="+mn-lt"/>
          <a:ea typeface="+mn-ea"/>
          <a:cs typeface="+mn-cs"/>
        </a:defRPr>
      </a:lvl8pPr>
      <a:lvl9pPr marL="3639340" algn="l" defTabSz="909835" rtl="0" eaLnBrk="1" latinLnBrk="0" hangingPunct="1">
        <a:defRPr sz="179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3371" userDrawn="1">
          <p15:clr>
            <a:srgbClr val="A4A3A4"/>
          </p15:clr>
        </p15:guide>
        <p15:guide id="9" pos="3727" userDrawn="1">
          <p15:clr>
            <a:srgbClr val="A4A3A4"/>
          </p15:clr>
        </p15:guide>
        <p15:guide id="12" orient="horz" pos="459" userDrawn="1">
          <p15:clr>
            <a:srgbClr val="F26B43"/>
          </p15:clr>
        </p15:guide>
        <p15:guide id="14" pos="3840" userDrawn="1">
          <p15:clr>
            <a:srgbClr val="5ACBF0"/>
          </p15:clr>
        </p15:guide>
        <p15:guide id="15" pos="3953" userDrawn="1">
          <p15:clr>
            <a:srgbClr val="A4A3A4"/>
          </p15:clr>
        </p15:guide>
        <p15:guide id="16" pos="4309" userDrawn="1">
          <p15:clr>
            <a:srgbClr val="A4A3A4"/>
          </p15:clr>
        </p15:guide>
        <p15:guide id="17" pos="4537" userDrawn="1">
          <p15:clr>
            <a:srgbClr val="A4A3A4"/>
          </p15:clr>
        </p15:guide>
        <p15:guide id="18" pos="4893" userDrawn="1">
          <p15:clr>
            <a:srgbClr val="A4A3A4"/>
          </p15:clr>
        </p15:guide>
        <p15:guide id="19" pos="5119" userDrawn="1">
          <p15:clr>
            <a:srgbClr val="A4A3A4"/>
          </p15:clr>
        </p15:guide>
        <p15:guide id="20" pos="5475" userDrawn="1">
          <p15:clr>
            <a:srgbClr val="A4A3A4"/>
          </p15:clr>
        </p15:guide>
        <p15:guide id="21" pos="5701" userDrawn="1">
          <p15:clr>
            <a:srgbClr val="A4A3A4"/>
          </p15:clr>
        </p15:guide>
        <p15:guide id="22" pos="6059" userDrawn="1">
          <p15:clr>
            <a:srgbClr val="A4A3A4"/>
          </p15:clr>
        </p15:guide>
        <p15:guide id="23" pos="6285" userDrawn="1">
          <p15:clr>
            <a:srgbClr val="A4A3A4"/>
          </p15:clr>
        </p15:guide>
        <p15:guide id="24" pos="7223" userDrawn="1">
          <p15:clr>
            <a:srgbClr val="F26B43"/>
          </p15:clr>
        </p15:guide>
        <p15:guide id="26" pos="7451" userDrawn="1">
          <p15:clr>
            <a:srgbClr val="F26B43"/>
          </p15:clr>
        </p15:guide>
        <p15:guide id="27" pos="3143" userDrawn="1">
          <p15:clr>
            <a:srgbClr val="A4A3A4"/>
          </p15:clr>
        </p15:guide>
        <p15:guide id="28" pos="2787" userDrawn="1">
          <p15:clr>
            <a:srgbClr val="A4A3A4"/>
          </p15:clr>
        </p15:guide>
        <p15:guide id="29" pos="2561" userDrawn="1">
          <p15:clr>
            <a:srgbClr val="A4A3A4"/>
          </p15:clr>
        </p15:guide>
        <p15:guide id="30" pos="2205" userDrawn="1">
          <p15:clr>
            <a:srgbClr val="A4A3A4"/>
          </p15:clr>
        </p15:guide>
        <p15:guide id="31" pos="1979" userDrawn="1">
          <p15:clr>
            <a:srgbClr val="A4A3A4"/>
          </p15:clr>
        </p15:guide>
        <p15:guide id="32" pos="1621" userDrawn="1">
          <p15:clr>
            <a:srgbClr val="A4A3A4"/>
          </p15:clr>
        </p15:guide>
        <p15:guide id="34" pos="1039" userDrawn="1">
          <p15:clr>
            <a:srgbClr val="A4A3A4"/>
          </p15:clr>
        </p15:guide>
        <p15:guide id="35" pos="1395" userDrawn="1">
          <p15:clr>
            <a:srgbClr val="A4A3A4"/>
          </p15:clr>
        </p15:guide>
        <p15:guide id="37" pos="457" userDrawn="1">
          <p15:clr>
            <a:srgbClr val="F26B43"/>
          </p15:clr>
        </p15:guide>
        <p15:guide id="38" pos="229" userDrawn="1">
          <p15:clr>
            <a:srgbClr val="F26B43"/>
          </p15:clr>
        </p15:guide>
        <p15:guide id="39" orient="horz" pos="232" userDrawn="1">
          <p15:clr>
            <a:srgbClr val="F26B43"/>
          </p15:clr>
        </p15:guide>
        <p15:guide id="40" orient="horz" pos="2160" userDrawn="1">
          <p15:clr>
            <a:srgbClr val="5ACBF0"/>
          </p15:clr>
        </p15:guide>
        <p15:guide id="42" orient="horz" pos="3861" userDrawn="1">
          <p15:clr>
            <a:srgbClr val="F26B43"/>
          </p15:clr>
        </p15:guide>
        <p15:guide id="43" orient="horz" pos="686" userDrawn="1">
          <p15:clr>
            <a:srgbClr val="A4A3A4"/>
          </p15:clr>
        </p15:guide>
        <p15:guide id="44" orient="horz" pos="3634" userDrawn="1">
          <p15:clr>
            <a:srgbClr val="A4A3A4"/>
          </p15:clr>
        </p15:guide>
        <p15:guide id="45" orient="horz" pos="4088" userDrawn="1">
          <p15:clr>
            <a:srgbClr val="F26B43"/>
          </p15:clr>
        </p15:guide>
        <p15:guide id="46" pos="6641" userDrawn="1">
          <p15:clr>
            <a:srgbClr val="A4A3A4"/>
          </p15:clr>
        </p15:guide>
        <p15:guide id="47" pos="6867" userDrawn="1">
          <p15:clr>
            <a:srgbClr val="A4A3A4"/>
          </p15:clr>
        </p15:guide>
        <p15:guide id="49" orient="horz" pos="3407" userDrawn="1">
          <p15:clr>
            <a:srgbClr val="A4A3A4"/>
          </p15:clr>
        </p15:guide>
        <p15:guide id="50" orient="horz" pos="3181" userDrawn="1">
          <p15:clr>
            <a:srgbClr val="A4A3A4"/>
          </p15:clr>
        </p15:guide>
        <p15:guide id="51" orient="horz" pos="2954" userDrawn="1">
          <p15:clr>
            <a:srgbClr val="A4A3A4"/>
          </p15:clr>
        </p15:guide>
        <p15:guide id="52" orient="horz" pos="2727" userDrawn="1">
          <p15:clr>
            <a:srgbClr val="A4A3A4"/>
          </p15:clr>
        </p15:guide>
        <p15:guide id="53" orient="horz" pos="2500" userDrawn="1">
          <p15:clr>
            <a:srgbClr val="A4A3A4"/>
          </p15:clr>
        </p15:guide>
        <p15:guide id="54" orient="horz" pos="2273" userDrawn="1">
          <p15:clr>
            <a:srgbClr val="A4A3A4"/>
          </p15:clr>
        </p15:guide>
        <p15:guide id="55" orient="horz" pos="2047" userDrawn="1">
          <p15:clr>
            <a:srgbClr val="A4A3A4"/>
          </p15:clr>
        </p15:guide>
        <p15:guide id="56" orient="horz" pos="1820" userDrawn="1">
          <p15:clr>
            <a:srgbClr val="A4A3A4"/>
          </p15:clr>
        </p15:guide>
        <p15:guide id="57" orient="horz" pos="1593" userDrawn="1">
          <p15:clr>
            <a:srgbClr val="A4A3A4"/>
          </p15:clr>
        </p15:guide>
        <p15:guide id="58" orient="horz" pos="1366" userDrawn="1">
          <p15:clr>
            <a:srgbClr val="A4A3A4"/>
          </p15:clr>
        </p15:guide>
        <p15:guide id="59" orient="horz" pos="1139" userDrawn="1">
          <p15:clr>
            <a:srgbClr val="A4A3A4"/>
          </p15:clr>
        </p15:guide>
        <p15:guide id="60" orient="horz" pos="913" userDrawn="1">
          <p15:clr>
            <a:srgbClr val="A4A3A4"/>
          </p15:clr>
        </p15:guide>
        <p15:guide id="61" pos="813"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svg"/><Relationship Id="rId18" Type="http://schemas.openxmlformats.org/officeDocument/2006/relationships/image" Target="../media/image70.png"/><Relationship Id="rId3" Type="http://schemas.openxmlformats.org/officeDocument/2006/relationships/image" Target="../media/image55.svg"/><Relationship Id="rId7" Type="http://schemas.openxmlformats.org/officeDocument/2006/relationships/image" Target="../media/image59.svg"/><Relationship Id="rId12" Type="http://schemas.openxmlformats.org/officeDocument/2006/relationships/image" Target="../media/image64.png"/><Relationship Id="rId17" Type="http://schemas.openxmlformats.org/officeDocument/2006/relationships/image" Target="../media/image69.svg"/><Relationship Id="rId2" Type="http://schemas.openxmlformats.org/officeDocument/2006/relationships/image" Target="../media/image54.png"/><Relationship Id="rId16" Type="http://schemas.openxmlformats.org/officeDocument/2006/relationships/image" Target="../media/image68.png"/><Relationship Id="rId1" Type="http://schemas.openxmlformats.org/officeDocument/2006/relationships/slideLayout" Target="../slideLayouts/slideLayout5.xml"/><Relationship Id="rId6" Type="http://schemas.openxmlformats.org/officeDocument/2006/relationships/image" Target="../media/image58.png"/><Relationship Id="rId11" Type="http://schemas.openxmlformats.org/officeDocument/2006/relationships/image" Target="../media/image63.svg"/><Relationship Id="rId5" Type="http://schemas.openxmlformats.org/officeDocument/2006/relationships/image" Target="../media/image57.svg"/><Relationship Id="rId15" Type="http://schemas.openxmlformats.org/officeDocument/2006/relationships/image" Target="../media/image67.svg"/><Relationship Id="rId10" Type="http://schemas.openxmlformats.org/officeDocument/2006/relationships/image" Target="../media/image62.png"/><Relationship Id="rId19" Type="http://schemas.openxmlformats.org/officeDocument/2006/relationships/image" Target="../media/image71.svg"/><Relationship Id="rId4" Type="http://schemas.openxmlformats.org/officeDocument/2006/relationships/image" Target="../media/image56.png"/><Relationship Id="rId9" Type="http://schemas.openxmlformats.org/officeDocument/2006/relationships/image" Target="../media/image61.svg"/><Relationship Id="rId14" Type="http://schemas.openxmlformats.org/officeDocument/2006/relationships/image" Target="../media/image66.png"/></Relationships>
</file>

<file path=ppt/slides/_rels/slide1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73.svg"/></Relationships>
</file>

<file path=ppt/slides/_rels/slide12.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svg"/><Relationship Id="rId3" Type="http://schemas.openxmlformats.org/officeDocument/2006/relationships/image" Target="../media/image75.svg"/><Relationship Id="rId7" Type="http://schemas.openxmlformats.org/officeDocument/2006/relationships/image" Target="../media/image79.svg"/><Relationship Id="rId12" Type="http://schemas.openxmlformats.org/officeDocument/2006/relationships/image" Target="../media/image84.png"/><Relationship Id="rId2" Type="http://schemas.openxmlformats.org/officeDocument/2006/relationships/image" Target="../media/image74.png"/><Relationship Id="rId1" Type="http://schemas.openxmlformats.org/officeDocument/2006/relationships/slideLayout" Target="../slideLayouts/slideLayout5.xml"/><Relationship Id="rId6" Type="http://schemas.openxmlformats.org/officeDocument/2006/relationships/image" Target="../media/image78.png"/><Relationship Id="rId11" Type="http://schemas.openxmlformats.org/officeDocument/2006/relationships/image" Target="../media/image83.svg"/><Relationship Id="rId5" Type="http://schemas.openxmlformats.org/officeDocument/2006/relationships/image" Target="../media/image77.svg"/><Relationship Id="rId15" Type="http://schemas.openxmlformats.org/officeDocument/2006/relationships/image" Target="../media/image87.sv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svg"/><Relationship Id="rId14" Type="http://schemas.openxmlformats.org/officeDocument/2006/relationships/image" Target="../media/image86.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88.png"/><Relationship Id="rId7" Type="http://schemas.openxmlformats.org/officeDocument/2006/relationships/diagramQuickStyle" Target="../diagrams/quickStyle5.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89.svg"/><Relationship Id="rId9" Type="http://schemas.microsoft.com/office/2007/relationships/diagramDrawing" Target="../diagrams/drawing5.xml"/></Relationships>
</file>

<file path=ppt/slides/_rels/slide14.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svg"/><Relationship Id="rId3" Type="http://schemas.openxmlformats.org/officeDocument/2006/relationships/image" Target="../media/image91.svg"/><Relationship Id="rId7" Type="http://schemas.openxmlformats.org/officeDocument/2006/relationships/image" Target="../media/image95.svg"/><Relationship Id="rId12" Type="http://schemas.openxmlformats.org/officeDocument/2006/relationships/image" Target="../media/image100.png"/><Relationship Id="rId17" Type="http://schemas.openxmlformats.org/officeDocument/2006/relationships/image" Target="../media/image105.svg"/><Relationship Id="rId2" Type="http://schemas.openxmlformats.org/officeDocument/2006/relationships/image" Target="../media/image90.png"/><Relationship Id="rId16" Type="http://schemas.openxmlformats.org/officeDocument/2006/relationships/image" Target="../media/image104.png"/><Relationship Id="rId1" Type="http://schemas.openxmlformats.org/officeDocument/2006/relationships/slideLayout" Target="../slideLayouts/slideLayout5.xml"/><Relationship Id="rId6" Type="http://schemas.openxmlformats.org/officeDocument/2006/relationships/image" Target="../media/image94.png"/><Relationship Id="rId11" Type="http://schemas.openxmlformats.org/officeDocument/2006/relationships/image" Target="../media/image99.svg"/><Relationship Id="rId5" Type="http://schemas.openxmlformats.org/officeDocument/2006/relationships/image" Target="../media/image93.svg"/><Relationship Id="rId15" Type="http://schemas.openxmlformats.org/officeDocument/2006/relationships/image" Target="../media/image103.sv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svg"/><Relationship Id="rId14" Type="http://schemas.openxmlformats.org/officeDocument/2006/relationships/image" Target="../media/image10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hyperlink" Target="https://rncloud.sharepoint.com/sites/PNET-E-Om-Regionen/SitePages/Empl.aspx" TargetMode="External"/><Relationship Id="rId13" Type="http://schemas.openxmlformats.org/officeDocument/2006/relationships/hyperlink" Target="https://rncloud.sharepoint.com/sites/PNET-E-ForskningUdvikling/SitePages/Forbedringsmodellen.aspx" TargetMode="External"/><Relationship Id="rId3" Type="http://schemas.openxmlformats.org/officeDocument/2006/relationships/hyperlink" Target="https://rncloud.sharepoint.com/sites/PNET-E-Om-Regionen/SitePages/5-principper-for-kompetenceudvikling.aspx" TargetMode="External"/><Relationship Id="rId7" Type="http://schemas.openxmlformats.org/officeDocument/2006/relationships/hyperlink" Target="https://rncloud.sharepoint.com/sites/PNET-E-Om-Regionen/SitePages/Politik%20for%20ans%C3%A6ttelser%20og%20mangfoldighed.aspx" TargetMode="External"/><Relationship Id="rId12" Type="http://schemas.openxmlformats.org/officeDocument/2006/relationships/hyperlink" Target="https://rncloud.sharepoint.com/sites/PNET-E-Om-Regionen/SitePages/En-arbejdsplads-iTOP.aspx" TargetMode="External"/><Relationship Id="rId2" Type="http://schemas.openxmlformats.org/officeDocument/2006/relationships/hyperlink" Target="https://rncloud.sharepoint.com/sites/PNET-E-Om-Regionen/SitePages/M%C3%A5ls%C3%A6tninger-for-uddannelsesopgaven.aspx" TargetMode="External"/><Relationship Id="rId1" Type="http://schemas.openxmlformats.org/officeDocument/2006/relationships/slideLayout" Target="../slideLayouts/slideLayout5.xml"/><Relationship Id="rId6" Type="http://schemas.openxmlformats.org/officeDocument/2006/relationships/hyperlink" Target="https://rncloud.sharepoint.com/sites/PNET-I-ForLedere/SitePages/Ledelsesgrundlag.aspx" TargetMode="External"/><Relationship Id="rId11" Type="http://schemas.openxmlformats.org/officeDocument/2006/relationships/hyperlink" Target="https://rncloud.sharepoint.com/sites/PNET-I-ForLedere/SitePages/fravaer-og-sygdom.aspx" TargetMode="External"/><Relationship Id="rId5" Type="http://schemas.openxmlformats.org/officeDocument/2006/relationships/hyperlink" Target="https://www.regioner.dk/services/publikationer/regional-udvikling/udspil-16-veje-til-bedre-sundhedsuddannelser/" TargetMode="External"/><Relationship Id="rId10" Type="http://schemas.openxmlformats.org/officeDocument/2006/relationships/hyperlink" Target="https://www.ism.dk/nyheder/2023/februar/akutplan-med-bred-vifte-af-initiativer-skal-hjaelpe-traengte-sygehuse" TargetMode="External"/><Relationship Id="rId4" Type="http://schemas.openxmlformats.org/officeDocument/2006/relationships/hyperlink" Target="https://www.ism.dk/publikationer-sundhed/2023/september/robusthedskommissionens-anbefalinger" TargetMode="External"/><Relationship Id="rId9" Type="http://schemas.openxmlformats.org/officeDocument/2006/relationships/hyperlink" Target="https://rn.dk/-/media/Rn_dk/Om-Region-Nordjylland/Strategier-og-politikker/Region-Nordjyllands-Ligestillingsplan.ashx?la=d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customXml" Target="../../customXml/item57.xml"/><Relationship Id="rId1" Type="http://schemas.openxmlformats.org/officeDocument/2006/relationships/customXml" Target="../../customXml/item77.xml"/><Relationship Id="rId5" Type="http://schemas.openxmlformats.org/officeDocument/2006/relationships/image" Target="../media/image20.jpeg"/><Relationship Id="rId4"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Colors" Target="../diagrams/colors1.xml"/><Relationship Id="rId11" Type="http://schemas.openxmlformats.org/officeDocument/2006/relationships/image" Target="../media/image24.svg"/><Relationship Id="rId5" Type="http://schemas.openxmlformats.org/officeDocument/2006/relationships/diagramQuickStyle" Target="../diagrams/quickStyle1.xml"/><Relationship Id="rId15" Type="http://schemas.openxmlformats.org/officeDocument/2006/relationships/image" Target="../media/image28.svg"/><Relationship Id="rId10" Type="http://schemas.openxmlformats.org/officeDocument/2006/relationships/image" Target="../media/image23.png"/><Relationship Id="rId4" Type="http://schemas.openxmlformats.org/officeDocument/2006/relationships/diagramLayout" Target="../diagrams/layout1.xml"/><Relationship Id="rId9" Type="http://schemas.openxmlformats.org/officeDocument/2006/relationships/image" Target="../media/image22.svg"/><Relationship Id="rId1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9.svg"/></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3" Type="http://schemas.openxmlformats.org/officeDocument/2006/relationships/image" Target="../media/image41.svg"/><Relationship Id="rId7" Type="http://schemas.openxmlformats.org/officeDocument/2006/relationships/image" Target="../media/image45.svg"/><Relationship Id="rId12"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sv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ladsholder til tekst 12">
            <a:extLst>
              <a:ext uri="{FF2B5EF4-FFF2-40B4-BE49-F238E27FC236}">
                <a16:creationId xmlns:a16="http://schemas.microsoft.com/office/drawing/2014/main" id="{1B1035A7-C28B-3C48-697D-1E05DEC15712}"/>
              </a:ext>
            </a:extLst>
          </p:cNvPr>
          <p:cNvSpPr>
            <a:spLocks noGrp="1"/>
          </p:cNvSpPr>
          <p:nvPr>
            <p:ph type="body" idx="41"/>
          </p:nvPr>
        </p:nvSpPr>
        <p:spPr>
          <a:xfrm>
            <a:off x="1425006" y="2540574"/>
            <a:ext cx="9506845" cy="1182612"/>
          </a:xfrm>
        </p:spPr>
        <p:txBody>
          <a:bodyPr/>
          <a:lstStyle/>
          <a:p>
            <a:pPr algn="ctr"/>
            <a:r>
              <a:rPr lang="en-US"/>
              <a:t>Den </a:t>
            </a:r>
            <a:r>
              <a:rPr lang="da-DK"/>
              <a:t>rette arbejdskraft i</a:t>
            </a:r>
          </a:p>
          <a:p>
            <a:pPr algn="ctr"/>
            <a:r>
              <a:rPr lang="da-DK"/>
              <a:t>Region Nordjylland</a:t>
            </a:r>
          </a:p>
        </p:txBody>
      </p:sp>
      <p:sp>
        <p:nvSpPr>
          <p:cNvPr id="14" name="Pladsholder til indhold 13">
            <a:extLst>
              <a:ext uri="{FF2B5EF4-FFF2-40B4-BE49-F238E27FC236}">
                <a16:creationId xmlns:a16="http://schemas.microsoft.com/office/drawing/2014/main" id="{C2879E1A-3EB3-0AB9-1A53-ED9723E90CFD}"/>
              </a:ext>
            </a:extLst>
          </p:cNvPr>
          <p:cNvSpPr>
            <a:spLocks noGrp="1"/>
          </p:cNvSpPr>
          <p:nvPr>
            <p:ph sz="quarter" idx="59"/>
          </p:nvPr>
        </p:nvSpPr>
        <p:spPr>
          <a:xfrm>
            <a:off x="10476656" y="2744095"/>
            <a:ext cx="4760928" cy="387780"/>
          </a:xfrm>
        </p:spPr>
        <p:txBody>
          <a:bodyPr/>
          <a:lstStyle/>
          <a:p>
            <a:pPr lvl="4"/>
            <a:r>
              <a:rPr lang="da-DK" sz="2396">
                <a:solidFill>
                  <a:schemeClr val="bg2"/>
                </a:solidFill>
                <a:latin typeface="+mj-lt"/>
              </a:rPr>
              <a:t>Ledelse</a:t>
            </a:r>
            <a:endParaRPr lang="da-DK" sz="2396"/>
          </a:p>
        </p:txBody>
      </p:sp>
      <p:sp>
        <p:nvSpPr>
          <p:cNvPr id="7" name="Tekstfelt 6">
            <a:extLst>
              <a:ext uri="{FF2B5EF4-FFF2-40B4-BE49-F238E27FC236}">
                <a16:creationId xmlns:a16="http://schemas.microsoft.com/office/drawing/2014/main" id="{DED6C52B-5953-103A-3006-646F367C8EC7}"/>
              </a:ext>
            </a:extLst>
          </p:cNvPr>
          <p:cNvSpPr txBox="1"/>
          <p:nvPr/>
        </p:nvSpPr>
        <p:spPr>
          <a:xfrm>
            <a:off x="5554621" y="4985863"/>
            <a:ext cx="7751273" cy="829268"/>
          </a:xfrm>
          <a:prstGeom prst="rect">
            <a:avLst/>
          </a:prstGeom>
          <a:noFill/>
        </p:spPr>
        <p:txBody>
          <a:bodyPr wrap="square">
            <a:spAutoFit/>
          </a:bodyPr>
          <a:lstStyle/>
          <a:p>
            <a:pPr lvl="4"/>
            <a:r>
              <a:rPr lang="da-DK" sz="2396">
                <a:solidFill>
                  <a:schemeClr val="bg2"/>
                </a:solidFill>
                <a:latin typeface="+mj-lt"/>
              </a:rPr>
              <a:t>Arbejdsmiljø og </a:t>
            </a:r>
          </a:p>
          <a:p>
            <a:pPr lvl="4"/>
            <a:r>
              <a:rPr lang="da-DK" sz="2396">
                <a:solidFill>
                  <a:schemeClr val="bg2"/>
                </a:solidFill>
                <a:latin typeface="+mj-lt"/>
              </a:rPr>
              <a:t>arbejdstilrettelæggelse</a:t>
            </a:r>
            <a:r>
              <a:rPr lang="da-DK" sz="2396">
                <a:solidFill>
                  <a:schemeClr val="accent2"/>
                </a:solidFill>
                <a:latin typeface="+mj-lt"/>
              </a:rPr>
              <a:t> </a:t>
            </a:r>
          </a:p>
        </p:txBody>
      </p:sp>
      <p:sp>
        <p:nvSpPr>
          <p:cNvPr id="8" name="Tekstfelt 7">
            <a:extLst>
              <a:ext uri="{FF2B5EF4-FFF2-40B4-BE49-F238E27FC236}">
                <a16:creationId xmlns:a16="http://schemas.microsoft.com/office/drawing/2014/main" id="{1C7F350D-EDEC-D933-BE03-1277C4F56B8F}"/>
              </a:ext>
            </a:extLst>
          </p:cNvPr>
          <p:cNvSpPr txBox="1"/>
          <p:nvPr/>
        </p:nvSpPr>
        <p:spPr>
          <a:xfrm>
            <a:off x="4141463" y="3979777"/>
            <a:ext cx="6121266" cy="491419"/>
          </a:xfrm>
          <a:prstGeom prst="rect">
            <a:avLst/>
          </a:prstGeom>
          <a:noFill/>
        </p:spPr>
        <p:txBody>
          <a:bodyPr wrap="square" lIns="0" tIns="0" rIns="0" bIns="0" rtlCol="0">
            <a:spAutoFit/>
          </a:bodyPr>
          <a:lstStyle/>
          <a:p>
            <a:r>
              <a:rPr lang="da-DK" sz="1398">
                <a:solidFill>
                  <a:schemeClr val="accent2"/>
                </a:solidFill>
                <a:latin typeface="Arial" panose="020B0604020202020204" pitchFamily="34" charset="0"/>
                <a:ea typeface="Calibri" panose="020F0502020204030204" pitchFamily="34" charset="0"/>
                <a:cs typeface="Arial" panose="020B0604020202020204" pitchFamily="34" charset="0"/>
              </a:rPr>
              <a:t>Udvalg for Uddannelse, Arbejdsmiljø og Rekruttering </a:t>
            </a:r>
            <a:endParaRPr lang="da-DK" sz="1398">
              <a:solidFill>
                <a:schemeClr val="accent2"/>
              </a:solidFill>
              <a:latin typeface="Source Sans Pro" panose="020B0503030403020204" pitchFamily="34" charset="0"/>
              <a:ea typeface="Calibri" panose="020F0502020204030204" pitchFamily="34" charset="0"/>
              <a:cs typeface="Arial" panose="020B0604020202020204" pitchFamily="34" charset="0"/>
            </a:endParaRPr>
          </a:p>
          <a:p>
            <a:endParaRPr lang="da-DK" sz="1796" err="1"/>
          </a:p>
        </p:txBody>
      </p:sp>
      <p:grpSp>
        <p:nvGrpSpPr>
          <p:cNvPr id="35" name="Gruppe 34">
            <a:extLst>
              <a:ext uri="{FF2B5EF4-FFF2-40B4-BE49-F238E27FC236}">
                <a16:creationId xmlns:a16="http://schemas.microsoft.com/office/drawing/2014/main" id="{01A8C399-6067-F5AA-D5B5-39183C1D05EF}"/>
              </a:ext>
            </a:extLst>
          </p:cNvPr>
          <p:cNvGrpSpPr/>
          <p:nvPr/>
        </p:nvGrpSpPr>
        <p:grpSpPr>
          <a:xfrm>
            <a:off x="756126" y="1002357"/>
            <a:ext cx="4853294" cy="4853294"/>
            <a:chOff x="1750693" y="1054044"/>
            <a:chExt cx="4863411" cy="4863411"/>
          </a:xfrm>
        </p:grpSpPr>
        <p:sp>
          <p:nvSpPr>
            <p:cNvPr id="36" name="Delvis cirkel 35">
              <a:extLst>
                <a:ext uri="{FF2B5EF4-FFF2-40B4-BE49-F238E27FC236}">
                  <a16:creationId xmlns:a16="http://schemas.microsoft.com/office/drawing/2014/main" id="{7EE579A1-6678-78EE-77C0-1913410DCB1D}"/>
                </a:ext>
              </a:extLst>
            </p:cNvPr>
            <p:cNvSpPr/>
            <p:nvPr/>
          </p:nvSpPr>
          <p:spPr>
            <a:xfrm>
              <a:off x="1750693" y="1054044"/>
              <a:ext cx="4863411" cy="4863411"/>
            </a:xfrm>
            <a:prstGeom prst="pie">
              <a:avLst>
                <a:gd name="adj1" fmla="val 5400000"/>
                <a:gd name="adj2" fmla="val 10800000"/>
              </a:avLst>
            </a:prstGeom>
            <a:noFill/>
            <a:ln>
              <a:solidFill>
                <a:schemeClr val="tx2">
                  <a:alpha val="2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a-DK" sz="1796"/>
            </a:p>
          </p:txBody>
        </p:sp>
        <p:sp>
          <p:nvSpPr>
            <p:cNvPr id="37" name="Delvis cirkel 4">
              <a:extLst>
                <a:ext uri="{FF2B5EF4-FFF2-40B4-BE49-F238E27FC236}">
                  <a16:creationId xmlns:a16="http://schemas.microsoft.com/office/drawing/2014/main" id="{3E6F7F64-A4B5-6B62-B36E-38BD09C46F49}"/>
                </a:ext>
              </a:extLst>
            </p:cNvPr>
            <p:cNvSpPr txBox="1"/>
            <p:nvPr/>
          </p:nvSpPr>
          <p:spPr>
            <a:xfrm>
              <a:off x="2300722" y="3572596"/>
              <a:ext cx="1794830" cy="14474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80" tIns="24080" rIns="24080" bIns="24080" numCol="1" spcCol="1270" anchor="ctr" anchorCtr="0">
              <a:noAutofit/>
            </a:bodyPr>
            <a:lstStyle/>
            <a:p>
              <a:pPr algn="ctr" defTabSz="842860">
                <a:lnSpc>
                  <a:spcPct val="90000"/>
                </a:lnSpc>
                <a:spcBef>
                  <a:spcPct val="0"/>
                </a:spcBef>
                <a:spcAft>
                  <a:spcPct val="35000"/>
                </a:spcAft>
              </a:pPr>
              <a:endParaRPr lang="da-DK" sz="1896" b="1"/>
            </a:p>
          </p:txBody>
        </p:sp>
      </p:grpSp>
      <p:grpSp>
        <p:nvGrpSpPr>
          <p:cNvPr id="38" name="Gruppe 37">
            <a:extLst>
              <a:ext uri="{FF2B5EF4-FFF2-40B4-BE49-F238E27FC236}">
                <a16:creationId xmlns:a16="http://schemas.microsoft.com/office/drawing/2014/main" id="{20BB0C9D-B9E7-E954-FD4E-878B629DF430}"/>
              </a:ext>
            </a:extLst>
          </p:cNvPr>
          <p:cNvGrpSpPr/>
          <p:nvPr/>
        </p:nvGrpSpPr>
        <p:grpSpPr>
          <a:xfrm rot="10800000">
            <a:off x="5729417" y="1449389"/>
            <a:ext cx="4853294" cy="4853294"/>
            <a:chOff x="1750693" y="1054044"/>
            <a:chExt cx="4863411" cy="4863411"/>
          </a:xfrm>
        </p:grpSpPr>
        <p:sp>
          <p:nvSpPr>
            <p:cNvPr id="39" name="Delvis cirkel 38">
              <a:extLst>
                <a:ext uri="{FF2B5EF4-FFF2-40B4-BE49-F238E27FC236}">
                  <a16:creationId xmlns:a16="http://schemas.microsoft.com/office/drawing/2014/main" id="{89DD8CA9-4860-2A1B-C0C7-718995B58C28}"/>
                </a:ext>
              </a:extLst>
            </p:cNvPr>
            <p:cNvSpPr/>
            <p:nvPr/>
          </p:nvSpPr>
          <p:spPr>
            <a:xfrm>
              <a:off x="1750693" y="1054044"/>
              <a:ext cx="4863411" cy="4863411"/>
            </a:xfrm>
            <a:prstGeom prst="pie">
              <a:avLst>
                <a:gd name="adj1" fmla="val 5400000"/>
                <a:gd name="adj2" fmla="val 10800000"/>
              </a:avLst>
            </a:prstGeom>
            <a:noFill/>
            <a:ln>
              <a:solidFill>
                <a:schemeClr val="tx2">
                  <a:alpha val="2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a-DK" sz="1796"/>
            </a:p>
          </p:txBody>
        </p:sp>
        <p:sp>
          <p:nvSpPr>
            <p:cNvPr id="40" name="Delvis cirkel 4">
              <a:extLst>
                <a:ext uri="{FF2B5EF4-FFF2-40B4-BE49-F238E27FC236}">
                  <a16:creationId xmlns:a16="http://schemas.microsoft.com/office/drawing/2014/main" id="{CD258188-F2E6-D9B5-643E-3367CEB8ABF8}"/>
                </a:ext>
              </a:extLst>
            </p:cNvPr>
            <p:cNvSpPr txBox="1"/>
            <p:nvPr/>
          </p:nvSpPr>
          <p:spPr>
            <a:xfrm>
              <a:off x="2300722" y="3572596"/>
              <a:ext cx="1794830" cy="14474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80" tIns="24080" rIns="24080" bIns="24080" numCol="1" spcCol="1270" anchor="ctr" anchorCtr="0">
              <a:noAutofit/>
            </a:bodyPr>
            <a:lstStyle/>
            <a:p>
              <a:pPr algn="ctr" defTabSz="842860">
                <a:lnSpc>
                  <a:spcPct val="90000"/>
                </a:lnSpc>
                <a:spcBef>
                  <a:spcPct val="0"/>
                </a:spcBef>
                <a:spcAft>
                  <a:spcPct val="35000"/>
                </a:spcAft>
              </a:pPr>
              <a:endParaRPr lang="da-DK" sz="1896" b="1"/>
            </a:p>
          </p:txBody>
        </p:sp>
      </p:grpSp>
      <p:grpSp>
        <p:nvGrpSpPr>
          <p:cNvPr id="41" name="Gruppe 40">
            <a:extLst>
              <a:ext uri="{FF2B5EF4-FFF2-40B4-BE49-F238E27FC236}">
                <a16:creationId xmlns:a16="http://schemas.microsoft.com/office/drawing/2014/main" id="{FB6523F7-33FC-E152-A2E4-8AD7CA82AEE4}"/>
              </a:ext>
            </a:extLst>
          </p:cNvPr>
          <p:cNvGrpSpPr/>
          <p:nvPr/>
        </p:nvGrpSpPr>
        <p:grpSpPr>
          <a:xfrm rot="5400000">
            <a:off x="1609297" y="1455497"/>
            <a:ext cx="4853294" cy="4853294"/>
            <a:chOff x="1750693" y="1054044"/>
            <a:chExt cx="4863411" cy="4863411"/>
          </a:xfrm>
        </p:grpSpPr>
        <p:sp>
          <p:nvSpPr>
            <p:cNvPr id="42" name="Delvis cirkel 41">
              <a:extLst>
                <a:ext uri="{FF2B5EF4-FFF2-40B4-BE49-F238E27FC236}">
                  <a16:creationId xmlns:a16="http://schemas.microsoft.com/office/drawing/2014/main" id="{DB6B6417-695F-0767-6156-A99A32BF0499}"/>
                </a:ext>
              </a:extLst>
            </p:cNvPr>
            <p:cNvSpPr/>
            <p:nvPr/>
          </p:nvSpPr>
          <p:spPr>
            <a:xfrm>
              <a:off x="1750693" y="1054044"/>
              <a:ext cx="4863411" cy="4863411"/>
            </a:xfrm>
            <a:prstGeom prst="pie">
              <a:avLst>
                <a:gd name="adj1" fmla="val 5400000"/>
                <a:gd name="adj2" fmla="val 10800000"/>
              </a:avLst>
            </a:prstGeom>
            <a:noFill/>
            <a:ln>
              <a:solidFill>
                <a:schemeClr val="tx2">
                  <a:alpha val="2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a-DK" sz="1796"/>
            </a:p>
          </p:txBody>
        </p:sp>
        <p:sp>
          <p:nvSpPr>
            <p:cNvPr id="43" name="Delvis cirkel 4">
              <a:extLst>
                <a:ext uri="{FF2B5EF4-FFF2-40B4-BE49-F238E27FC236}">
                  <a16:creationId xmlns:a16="http://schemas.microsoft.com/office/drawing/2014/main" id="{58814CFE-1F9F-D83B-61A3-0AC9F74EF8C2}"/>
                </a:ext>
              </a:extLst>
            </p:cNvPr>
            <p:cNvSpPr txBox="1"/>
            <p:nvPr/>
          </p:nvSpPr>
          <p:spPr>
            <a:xfrm>
              <a:off x="2300722" y="3572596"/>
              <a:ext cx="1794830" cy="14474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80" tIns="24080" rIns="24080" bIns="24080" numCol="1" spcCol="1270" anchor="ctr" anchorCtr="0">
              <a:noAutofit/>
            </a:bodyPr>
            <a:lstStyle/>
            <a:p>
              <a:pPr algn="ctr" defTabSz="842860">
                <a:lnSpc>
                  <a:spcPct val="90000"/>
                </a:lnSpc>
                <a:spcBef>
                  <a:spcPct val="0"/>
                </a:spcBef>
                <a:spcAft>
                  <a:spcPct val="35000"/>
                </a:spcAft>
              </a:pPr>
              <a:endParaRPr lang="da-DK" sz="1896" b="1"/>
            </a:p>
          </p:txBody>
        </p:sp>
      </p:grpSp>
      <p:grpSp>
        <p:nvGrpSpPr>
          <p:cNvPr id="47" name="Gruppe 46">
            <a:extLst>
              <a:ext uri="{FF2B5EF4-FFF2-40B4-BE49-F238E27FC236}">
                <a16:creationId xmlns:a16="http://schemas.microsoft.com/office/drawing/2014/main" id="{C61E0FE1-233E-808E-D9D6-01752A71D3A1}"/>
              </a:ext>
            </a:extLst>
          </p:cNvPr>
          <p:cNvGrpSpPr/>
          <p:nvPr/>
        </p:nvGrpSpPr>
        <p:grpSpPr>
          <a:xfrm>
            <a:off x="6178426" y="-2580821"/>
            <a:ext cx="4853294" cy="4853294"/>
            <a:chOff x="1750693" y="1054044"/>
            <a:chExt cx="4863411" cy="4863411"/>
          </a:xfrm>
        </p:grpSpPr>
        <p:sp>
          <p:nvSpPr>
            <p:cNvPr id="48" name="Delvis cirkel 47">
              <a:extLst>
                <a:ext uri="{FF2B5EF4-FFF2-40B4-BE49-F238E27FC236}">
                  <a16:creationId xmlns:a16="http://schemas.microsoft.com/office/drawing/2014/main" id="{E78808D1-CE93-2838-CA95-4ECD0C01DCC8}"/>
                </a:ext>
              </a:extLst>
            </p:cNvPr>
            <p:cNvSpPr/>
            <p:nvPr/>
          </p:nvSpPr>
          <p:spPr>
            <a:xfrm>
              <a:off x="1750693" y="1054044"/>
              <a:ext cx="4863411" cy="4863411"/>
            </a:xfrm>
            <a:prstGeom prst="pie">
              <a:avLst>
                <a:gd name="adj1" fmla="val 5400000"/>
                <a:gd name="adj2" fmla="val 10800000"/>
              </a:avLst>
            </a:prstGeom>
            <a:noFill/>
            <a:ln>
              <a:solidFill>
                <a:schemeClr val="tx2">
                  <a:alpha val="2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a-DK" sz="1796"/>
            </a:p>
          </p:txBody>
        </p:sp>
        <p:sp>
          <p:nvSpPr>
            <p:cNvPr id="49" name="Delvis cirkel 4">
              <a:extLst>
                <a:ext uri="{FF2B5EF4-FFF2-40B4-BE49-F238E27FC236}">
                  <a16:creationId xmlns:a16="http://schemas.microsoft.com/office/drawing/2014/main" id="{43F4FC2B-4C00-287F-ACA4-C95CA2BAEBAF}"/>
                </a:ext>
              </a:extLst>
            </p:cNvPr>
            <p:cNvSpPr txBox="1"/>
            <p:nvPr/>
          </p:nvSpPr>
          <p:spPr>
            <a:xfrm>
              <a:off x="2300722" y="3572596"/>
              <a:ext cx="1794830" cy="14474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80" tIns="24080" rIns="24080" bIns="24080" numCol="1" spcCol="1270" anchor="ctr" anchorCtr="0">
              <a:noAutofit/>
            </a:bodyPr>
            <a:lstStyle/>
            <a:p>
              <a:pPr algn="ctr" defTabSz="842860">
                <a:lnSpc>
                  <a:spcPct val="90000"/>
                </a:lnSpc>
                <a:spcBef>
                  <a:spcPct val="0"/>
                </a:spcBef>
                <a:spcAft>
                  <a:spcPct val="35000"/>
                </a:spcAft>
              </a:pPr>
              <a:endParaRPr lang="da-DK" sz="1896" b="1"/>
            </a:p>
          </p:txBody>
        </p:sp>
      </p:grpSp>
    </p:spTree>
    <p:custDataLst>
      <p:tags r:id="rId1"/>
    </p:custDataLst>
    <p:extLst>
      <p:ext uri="{BB962C8B-B14F-4D97-AF65-F5344CB8AC3E}">
        <p14:creationId xmlns:p14="http://schemas.microsoft.com/office/powerpoint/2010/main" val="465564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C53FCD79-C629-25B9-A8C7-C5542E6A7ED5}"/>
              </a:ext>
            </a:extLst>
          </p:cNvPr>
          <p:cNvSpPr>
            <a:spLocks noGrp="1"/>
          </p:cNvSpPr>
          <p:nvPr>
            <p:ph type="body" sz="quarter" idx="55"/>
          </p:nvPr>
        </p:nvSpPr>
        <p:spPr/>
        <p:txBody>
          <a:bodyPr/>
          <a:lstStyle/>
          <a:p>
            <a:endParaRPr lang="da-DK"/>
          </a:p>
        </p:txBody>
      </p:sp>
      <p:sp>
        <p:nvSpPr>
          <p:cNvPr id="8" name="Rektangel: afrundede hjørner 7">
            <a:extLst>
              <a:ext uri="{FF2B5EF4-FFF2-40B4-BE49-F238E27FC236}">
                <a16:creationId xmlns:a16="http://schemas.microsoft.com/office/drawing/2014/main" id="{519CACF8-BB09-5C7B-ACA7-76026074F3BE}"/>
              </a:ext>
            </a:extLst>
          </p:cNvPr>
          <p:cNvSpPr/>
          <p:nvPr/>
        </p:nvSpPr>
        <p:spPr>
          <a:xfrm>
            <a:off x="9118821" y="243822"/>
            <a:ext cx="2210262" cy="779374"/>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9" name="Tekstfelt 8">
            <a:extLst>
              <a:ext uri="{FF2B5EF4-FFF2-40B4-BE49-F238E27FC236}">
                <a16:creationId xmlns:a16="http://schemas.microsoft.com/office/drawing/2014/main" id="{CF6D834A-E957-1736-B5F1-6A8D91BD1562}"/>
              </a:ext>
            </a:extLst>
          </p:cNvPr>
          <p:cNvSpPr txBox="1"/>
          <p:nvPr/>
        </p:nvSpPr>
        <p:spPr>
          <a:xfrm>
            <a:off x="9188244" y="447581"/>
            <a:ext cx="2119125" cy="575880"/>
          </a:xfrm>
          <a:prstGeom prst="rect">
            <a:avLst/>
          </a:prstGeom>
          <a:noFill/>
        </p:spPr>
        <p:txBody>
          <a:bodyPr wrap="square">
            <a:spAutoFit/>
          </a:bodyPr>
          <a:lstStyle/>
          <a:p>
            <a:pPr lvl="0"/>
            <a:r>
              <a:rPr lang="da-DK" sz="1048" b="1">
                <a:ea typeface="Calibri" panose="020F0502020204030204" pitchFamily="34" charset="0"/>
                <a:cs typeface="Arial" panose="020B0604020202020204" pitchFamily="34" charset="0"/>
              </a:rPr>
              <a:t>Vi sikrer det rette match ml. </a:t>
            </a:r>
          </a:p>
          <a:p>
            <a:pPr lvl="0"/>
            <a:r>
              <a:rPr lang="da-DK" sz="1048" b="1">
                <a:ea typeface="Calibri" panose="020F0502020204030204" pitchFamily="34" charset="0"/>
                <a:cs typeface="Arial" panose="020B0604020202020204" pitchFamily="34" charset="0"/>
              </a:rPr>
              <a:t>ledelsesopgaven og ledelseskompetencer </a:t>
            </a:r>
          </a:p>
        </p:txBody>
      </p:sp>
      <p:sp>
        <p:nvSpPr>
          <p:cNvPr id="10" name="Tekstfelt 9">
            <a:extLst>
              <a:ext uri="{FF2B5EF4-FFF2-40B4-BE49-F238E27FC236}">
                <a16:creationId xmlns:a16="http://schemas.microsoft.com/office/drawing/2014/main" id="{2DAA3ABE-8F4A-38F0-5DC1-754F61BCD4BB}"/>
              </a:ext>
            </a:extLst>
          </p:cNvPr>
          <p:cNvSpPr txBox="1"/>
          <p:nvPr/>
        </p:nvSpPr>
        <p:spPr>
          <a:xfrm>
            <a:off x="9155822" y="1288841"/>
            <a:ext cx="2320342" cy="2550057"/>
          </a:xfrm>
          <a:prstGeom prst="rect">
            <a:avLst/>
          </a:prstGeom>
          <a:noFill/>
        </p:spPr>
        <p:txBody>
          <a:bodyPr wrap="square">
            <a:spAutoFit/>
          </a:bodyPr>
          <a:lstStyle/>
          <a:p>
            <a:pPr marL="285178" indent="-285178">
              <a:spcAft>
                <a:spcPts val="1198"/>
              </a:spcAft>
              <a:buFont typeface="Arial" panose="020B0604020202020204" pitchFamily="34" charset="0"/>
              <a:buChar char="•"/>
            </a:pPr>
            <a:r>
              <a:rPr lang="da-DK" sz="998">
                <a:ea typeface="Calibri" panose="020F0502020204030204" pitchFamily="34" charset="0"/>
                <a:cs typeface="Arial" panose="020B0604020202020204" pitchFamily="34" charset="0"/>
              </a:rPr>
              <a:t>Vi sætter fokus på chefniveauets ledelsesansvar for og med deres ledere (ledelse af ledere).</a:t>
            </a:r>
          </a:p>
          <a:p>
            <a:pPr marL="285178" indent="-285178">
              <a:spcAft>
                <a:spcPts val="1198"/>
              </a:spcAft>
              <a:buFont typeface="Arial" panose="020B0604020202020204" pitchFamily="34" charset="0"/>
              <a:buChar char="•"/>
            </a:pPr>
            <a:r>
              <a:rPr lang="da-DK" sz="998">
                <a:ea typeface="Calibri" panose="020F0502020204030204" pitchFamily="34" charset="0"/>
                <a:cs typeface="Arial" panose="020B0604020202020204" pitchFamily="34" charset="0"/>
              </a:rPr>
              <a:t>Vi har et bredt perspektiv på ledernes karriereveje, der også omfatter mulighed for at trække sig tilbage fra ledelse.</a:t>
            </a:r>
          </a:p>
          <a:p>
            <a:pPr marL="285178" indent="-285178">
              <a:spcAft>
                <a:spcPts val="1198"/>
              </a:spcAft>
              <a:buFont typeface="Arial" panose="020B0604020202020204" pitchFamily="34" charset="0"/>
              <a:buChar char="•"/>
            </a:pPr>
            <a:r>
              <a:rPr lang="da-DK" sz="998">
                <a:ea typeface="Calibri" panose="020F0502020204030204" pitchFamily="34" charset="0"/>
                <a:cs typeface="Arial" panose="020B0604020202020204" pitchFamily="34" charset="0"/>
              </a:rPr>
              <a:t>Vi sikrer rammer for at vores ledere, i hele deres ledelseskarrieren, kan udvikle deres ledelsesfaglighed, herunder at lede efter vores iTOP-værdier – Indflydelse, Tillid, Ordentlighed og Professionalisme.</a:t>
            </a:r>
          </a:p>
        </p:txBody>
      </p:sp>
      <p:sp>
        <p:nvSpPr>
          <p:cNvPr id="12" name="Rektangel: afrundede hjørner 11">
            <a:extLst>
              <a:ext uri="{FF2B5EF4-FFF2-40B4-BE49-F238E27FC236}">
                <a16:creationId xmlns:a16="http://schemas.microsoft.com/office/drawing/2014/main" id="{71D1C2EA-7A48-F73D-4BFC-B4B826CCBC19}"/>
              </a:ext>
            </a:extLst>
          </p:cNvPr>
          <p:cNvSpPr/>
          <p:nvPr/>
        </p:nvSpPr>
        <p:spPr>
          <a:xfrm>
            <a:off x="280706" y="4596818"/>
            <a:ext cx="11533376" cy="2014961"/>
          </a:xfrm>
          <a:prstGeom prst="roundRect">
            <a:avLst/>
          </a:prstGeom>
          <a:gradFill flip="none" rotWithShape="1">
            <a:gsLst>
              <a:gs pos="0">
                <a:schemeClr val="accent1">
                  <a:lumMod val="20000"/>
                  <a:lumOff val="80000"/>
                </a:schemeClr>
              </a:gs>
              <a:gs pos="44000">
                <a:schemeClr val="bg2"/>
              </a:gs>
              <a:gs pos="0">
                <a:schemeClr val="accent2">
                  <a:lumMod val="40000"/>
                  <a:lumOff val="60000"/>
                </a:schemeClr>
              </a:gs>
              <a:gs pos="0">
                <a:schemeClr val="accent2">
                  <a:lumMod val="40000"/>
                  <a:lumOff val="60000"/>
                </a:schemeClr>
              </a:gs>
            </a:gsLst>
            <a:lin ang="13500000" scaled="1"/>
            <a:tileRect/>
          </a:gra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14" name="Tekstfelt 13">
            <a:extLst>
              <a:ext uri="{FF2B5EF4-FFF2-40B4-BE49-F238E27FC236}">
                <a16:creationId xmlns:a16="http://schemas.microsoft.com/office/drawing/2014/main" id="{F7353D6D-716A-8B81-3239-6A3C2E27DDC7}"/>
              </a:ext>
            </a:extLst>
          </p:cNvPr>
          <p:cNvSpPr txBox="1"/>
          <p:nvPr/>
        </p:nvSpPr>
        <p:spPr>
          <a:xfrm rot="16200000">
            <a:off x="-1356801" y="4112447"/>
            <a:ext cx="4054608" cy="399278"/>
          </a:xfrm>
          <a:prstGeom prst="rect">
            <a:avLst/>
          </a:prstGeom>
          <a:noFill/>
        </p:spPr>
        <p:txBody>
          <a:bodyPr wrap="square">
            <a:spAutoFit/>
          </a:bodyPr>
          <a:lstStyle/>
          <a:p>
            <a:pPr lvl="0"/>
            <a:r>
              <a:rPr lang="da-DK" sz="1996" b="1">
                <a:solidFill>
                  <a:schemeClr val="accent2">
                    <a:lumMod val="40000"/>
                    <a:lumOff val="60000"/>
                  </a:schemeClr>
                </a:solidFill>
                <a:latin typeface="+mj-lt"/>
              </a:rPr>
              <a:t>Indikatorer</a:t>
            </a:r>
            <a:r>
              <a:rPr lang="da-DK" sz="1996" b="1" spc="598">
                <a:solidFill>
                  <a:schemeClr val="accent2">
                    <a:lumMod val="40000"/>
                    <a:lumOff val="60000"/>
                  </a:schemeClr>
                </a:solidFill>
                <a:latin typeface="+mj-lt"/>
              </a:rPr>
              <a:t> </a:t>
            </a:r>
          </a:p>
        </p:txBody>
      </p:sp>
      <p:sp>
        <p:nvSpPr>
          <p:cNvPr id="18" name="Tekstfelt 17">
            <a:extLst>
              <a:ext uri="{FF2B5EF4-FFF2-40B4-BE49-F238E27FC236}">
                <a16:creationId xmlns:a16="http://schemas.microsoft.com/office/drawing/2014/main" id="{405A691F-FD57-10A9-921A-9B116E7D9873}"/>
              </a:ext>
            </a:extLst>
          </p:cNvPr>
          <p:cNvSpPr txBox="1"/>
          <p:nvPr/>
        </p:nvSpPr>
        <p:spPr>
          <a:xfrm>
            <a:off x="9188247" y="259239"/>
            <a:ext cx="1433379" cy="307137"/>
          </a:xfrm>
          <a:prstGeom prst="rect">
            <a:avLst/>
          </a:prstGeom>
          <a:noFill/>
        </p:spPr>
        <p:txBody>
          <a:bodyPr wrap="square">
            <a:spAutoFit/>
          </a:bodyPr>
          <a:lstStyle/>
          <a:p>
            <a:pPr lvl="0"/>
            <a:r>
              <a:rPr lang="da-DK" sz="1398" b="1">
                <a:solidFill>
                  <a:schemeClr val="accent2">
                    <a:lumMod val="20000"/>
                    <a:lumOff val="80000"/>
                  </a:schemeClr>
                </a:solidFill>
              </a:rPr>
              <a:t>Pejlemærke 8</a:t>
            </a:r>
            <a:endParaRPr lang="da-DK" sz="1398" b="1">
              <a:solidFill>
                <a:schemeClr val="bg1"/>
              </a:solidFill>
            </a:endParaRPr>
          </a:p>
        </p:txBody>
      </p:sp>
      <p:sp>
        <p:nvSpPr>
          <p:cNvPr id="2" name="Tekstfelt 1">
            <a:extLst>
              <a:ext uri="{FF2B5EF4-FFF2-40B4-BE49-F238E27FC236}">
                <a16:creationId xmlns:a16="http://schemas.microsoft.com/office/drawing/2014/main" id="{F28A0EB7-F7B4-EB40-C9FD-F8E42CDF5179}"/>
              </a:ext>
            </a:extLst>
          </p:cNvPr>
          <p:cNvSpPr txBox="1"/>
          <p:nvPr/>
        </p:nvSpPr>
        <p:spPr>
          <a:xfrm>
            <a:off x="10372710" y="5480855"/>
            <a:ext cx="1361273" cy="706413"/>
          </a:xfrm>
          <a:prstGeom prst="rect">
            <a:avLst/>
          </a:prstGeom>
          <a:noFill/>
        </p:spPr>
        <p:txBody>
          <a:bodyPr wrap="square">
            <a:spAutoFit/>
          </a:bodyPr>
          <a:lstStyle/>
          <a:p>
            <a:pPr algn="ctr">
              <a:spcAft>
                <a:spcPts val="1198"/>
              </a:spcAft>
            </a:pPr>
            <a:r>
              <a:rPr lang="da-DK" sz="998">
                <a:ea typeface="Calibri" panose="020F0502020204030204" pitchFamily="34" charset="0"/>
                <a:cs typeface="Arial" panose="020B0604020202020204" pitchFamily="34" charset="0"/>
              </a:rPr>
              <a:t>Vi følger de eventuelt kommende ledelsesevalueringer fra 2025</a:t>
            </a:r>
          </a:p>
        </p:txBody>
      </p:sp>
      <p:sp>
        <p:nvSpPr>
          <p:cNvPr id="20" name="Rektangel: afrundede hjørner 19">
            <a:extLst>
              <a:ext uri="{FF2B5EF4-FFF2-40B4-BE49-F238E27FC236}">
                <a16:creationId xmlns:a16="http://schemas.microsoft.com/office/drawing/2014/main" id="{3DAB5531-3FFD-07D9-37BC-9DFEB9F9CBC9}"/>
              </a:ext>
            </a:extLst>
          </p:cNvPr>
          <p:cNvSpPr/>
          <p:nvPr/>
        </p:nvSpPr>
        <p:spPr>
          <a:xfrm>
            <a:off x="976907" y="243825"/>
            <a:ext cx="2278455" cy="800279"/>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21" name="Tekstfelt 20">
            <a:extLst>
              <a:ext uri="{FF2B5EF4-FFF2-40B4-BE49-F238E27FC236}">
                <a16:creationId xmlns:a16="http://schemas.microsoft.com/office/drawing/2014/main" id="{09559557-C72C-E604-B13D-A073E048395B}"/>
              </a:ext>
            </a:extLst>
          </p:cNvPr>
          <p:cNvSpPr txBox="1"/>
          <p:nvPr/>
        </p:nvSpPr>
        <p:spPr>
          <a:xfrm>
            <a:off x="1061185" y="460370"/>
            <a:ext cx="2194177" cy="829714"/>
          </a:xfrm>
          <a:prstGeom prst="rect">
            <a:avLst/>
          </a:prstGeom>
          <a:noFill/>
        </p:spPr>
        <p:txBody>
          <a:bodyPr wrap="square">
            <a:spAutoFit/>
          </a:bodyPr>
          <a:lstStyle/>
          <a:p>
            <a:pPr lvl="0"/>
            <a:r>
              <a:rPr lang="da-DK" sz="1098" b="1">
                <a:ea typeface="Calibri" panose="020F0502020204030204" pitchFamily="34" charset="0"/>
                <a:cs typeface="Arial" panose="020B0604020202020204" pitchFamily="34" charset="0"/>
              </a:rPr>
              <a:t>Vi sætter fokus på de kommende ledere i Region Nordjylland</a:t>
            </a:r>
          </a:p>
          <a:p>
            <a:pPr lvl="0"/>
            <a:endParaRPr lang="da-DK" sz="1498" b="1">
              <a:ea typeface="Calibri" panose="020F0502020204030204" pitchFamily="34" charset="0"/>
              <a:cs typeface="Arial" panose="020B0604020202020204" pitchFamily="34" charset="0"/>
            </a:endParaRPr>
          </a:p>
        </p:txBody>
      </p:sp>
      <p:sp>
        <p:nvSpPr>
          <p:cNvPr id="22" name="Tekstfelt 21">
            <a:extLst>
              <a:ext uri="{FF2B5EF4-FFF2-40B4-BE49-F238E27FC236}">
                <a16:creationId xmlns:a16="http://schemas.microsoft.com/office/drawing/2014/main" id="{18DB366E-0444-0C6E-49D3-A643A5361B27}"/>
              </a:ext>
            </a:extLst>
          </p:cNvPr>
          <p:cNvSpPr txBox="1"/>
          <p:nvPr/>
        </p:nvSpPr>
        <p:spPr>
          <a:xfrm>
            <a:off x="918889" y="1254140"/>
            <a:ext cx="2716588" cy="2703945"/>
          </a:xfrm>
          <a:prstGeom prst="rect">
            <a:avLst/>
          </a:prstGeom>
          <a:noFill/>
        </p:spPr>
        <p:txBody>
          <a:bodyPr wrap="square">
            <a:spAutoFit/>
          </a:bodyPr>
          <a:lstStyle/>
          <a:p>
            <a:pPr marL="285178" indent="-285178">
              <a:spcAft>
                <a:spcPts val="1198"/>
              </a:spcAft>
              <a:buFont typeface="Arial" panose="020B0604020202020204" pitchFamily="34" charset="0"/>
              <a:buChar char="•"/>
            </a:pPr>
            <a:r>
              <a:rPr lang="da-DK" sz="998">
                <a:ea typeface="Calibri" panose="020F0502020204030204" pitchFamily="34" charset="0"/>
                <a:cs typeface="Arial" panose="020B0604020202020204" pitchFamily="34" charset="0"/>
              </a:rPr>
              <a:t>Vi giver medarbejdere øvebaner for ledelse, fx ved at delegere ledelsesopgaver, og understøtte deres varetagelse af dem.</a:t>
            </a:r>
          </a:p>
          <a:p>
            <a:pPr marL="285178" indent="-285178">
              <a:spcAft>
                <a:spcPts val="1198"/>
              </a:spcAft>
              <a:buFont typeface="Arial" panose="020B0604020202020204" pitchFamily="34" charset="0"/>
              <a:buChar char="•"/>
            </a:pPr>
            <a:r>
              <a:rPr lang="da-DK" sz="998">
                <a:ea typeface="Calibri" panose="020F0502020204030204" pitchFamily="34" charset="0"/>
                <a:cs typeface="Arial" panose="020B0604020202020204" pitchFamily="34" charset="0"/>
              </a:rPr>
              <a:t>Vi prioriterer ledelsesrelevant kompetenceudvikling for medarbejdere med ledelsesopgaver og/eller lyst til ledelse.</a:t>
            </a:r>
          </a:p>
          <a:p>
            <a:pPr marL="285178" indent="-285178">
              <a:spcAft>
                <a:spcPts val="1198"/>
              </a:spcAft>
              <a:buFont typeface="Arial" panose="020B0604020202020204" pitchFamily="34" charset="0"/>
              <a:buChar char="•"/>
            </a:pPr>
            <a:r>
              <a:rPr lang="da-DK" sz="998">
                <a:ea typeface="Calibri" panose="020F0502020204030204" pitchFamily="34" charset="0"/>
                <a:cs typeface="Arial" panose="020B0604020202020204" pitchFamily="34" charset="0"/>
              </a:rPr>
              <a:t>Vi undersøger, hvordan vi skaber attraktive lederstillinger for den næste generation af ledere, så det kan indtænkes aktivt ved fremtidige lederstillinger og stillingsopslag.</a:t>
            </a:r>
          </a:p>
          <a:p>
            <a:pPr marL="285178" indent="-285178">
              <a:spcAft>
                <a:spcPts val="1198"/>
              </a:spcAft>
              <a:buFont typeface="Arial" panose="020B0604020202020204" pitchFamily="34" charset="0"/>
              <a:buChar char="•"/>
            </a:pPr>
            <a:endParaRPr lang="da-DK" sz="998">
              <a:ea typeface="Calibri" panose="020F0502020204030204" pitchFamily="34" charset="0"/>
              <a:cs typeface="Arial" panose="020B0604020202020204" pitchFamily="34" charset="0"/>
            </a:endParaRPr>
          </a:p>
        </p:txBody>
      </p:sp>
      <p:sp>
        <p:nvSpPr>
          <p:cNvPr id="23" name="Tekstfelt 22">
            <a:extLst>
              <a:ext uri="{FF2B5EF4-FFF2-40B4-BE49-F238E27FC236}">
                <a16:creationId xmlns:a16="http://schemas.microsoft.com/office/drawing/2014/main" id="{815BF8CC-4520-2CE8-2FF5-892CA294E06C}"/>
              </a:ext>
            </a:extLst>
          </p:cNvPr>
          <p:cNvSpPr txBox="1"/>
          <p:nvPr/>
        </p:nvSpPr>
        <p:spPr>
          <a:xfrm rot="16200000">
            <a:off x="-1400074" y="2041450"/>
            <a:ext cx="4054608" cy="522132"/>
          </a:xfrm>
          <a:prstGeom prst="rect">
            <a:avLst/>
          </a:prstGeom>
          <a:noFill/>
        </p:spPr>
        <p:txBody>
          <a:bodyPr wrap="square">
            <a:spAutoFit/>
          </a:bodyPr>
          <a:lstStyle/>
          <a:p>
            <a:pPr lvl="0" algn="ctr"/>
            <a:r>
              <a:rPr lang="da-DK" sz="1996" b="1">
                <a:solidFill>
                  <a:schemeClr val="accent1"/>
                </a:solidFill>
                <a:latin typeface="+mj-lt"/>
              </a:rPr>
              <a:t>Handlinger</a:t>
            </a:r>
            <a:r>
              <a:rPr lang="da-DK" sz="2794" b="1" spc="598">
                <a:latin typeface="+mj-lt"/>
              </a:rPr>
              <a:t> </a:t>
            </a:r>
          </a:p>
        </p:txBody>
      </p:sp>
      <p:sp>
        <p:nvSpPr>
          <p:cNvPr id="24" name="Tekstfelt 23">
            <a:extLst>
              <a:ext uri="{FF2B5EF4-FFF2-40B4-BE49-F238E27FC236}">
                <a16:creationId xmlns:a16="http://schemas.microsoft.com/office/drawing/2014/main" id="{BC318CD7-3192-7C77-D9CD-4FB4FFA01B78}"/>
              </a:ext>
            </a:extLst>
          </p:cNvPr>
          <p:cNvSpPr txBox="1"/>
          <p:nvPr/>
        </p:nvSpPr>
        <p:spPr>
          <a:xfrm>
            <a:off x="1048959" y="259238"/>
            <a:ext cx="2426454" cy="307137"/>
          </a:xfrm>
          <a:prstGeom prst="rect">
            <a:avLst/>
          </a:prstGeom>
          <a:noFill/>
        </p:spPr>
        <p:txBody>
          <a:bodyPr wrap="square">
            <a:spAutoFit/>
          </a:bodyPr>
          <a:lstStyle/>
          <a:p>
            <a:pPr lvl="0"/>
            <a:r>
              <a:rPr lang="da-DK" sz="1398" b="1">
                <a:solidFill>
                  <a:schemeClr val="accent2">
                    <a:lumMod val="20000"/>
                    <a:lumOff val="80000"/>
                  </a:schemeClr>
                </a:solidFill>
              </a:rPr>
              <a:t>Pejlemærke 5</a:t>
            </a:r>
            <a:endParaRPr lang="da-DK" sz="1596" b="1">
              <a:solidFill>
                <a:schemeClr val="bg1"/>
              </a:solidFill>
            </a:endParaRPr>
          </a:p>
        </p:txBody>
      </p:sp>
      <p:sp>
        <p:nvSpPr>
          <p:cNvPr id="27" name="Tekstfelt 26">
            <a:extLst>
              <a:ext uri="{FF2B5EF4-FFF2-40B4-BE49-F238E27FC236}">
                <a16:creationId xmlns:a16="http://schemas.microsoft.com/office/drawing/2014/main" id="{034E5AB9-2108-D847-7ACC-8E6C6A4621F5}"/>
              </a:ext>
            </a:extLst>
          </p:cNvPr>
          <p:cNvSpPr txBox="1"/>
          <p:nvPr/>
        </p:nvSpPr>
        <p:spPr>
          <a:xfrm>
            <a:off x="809950" y="5480855"/>
            <a:ext cx="1682257" cy="859981"/>
          </a:xfrm>
          <a:prstGeom prst="rect">
            <a:avLst/>
          </a:prstGeom>
          <a:noFill/>
        </p:spPr>
        <p:txBody>
          <a:bodyPr wrap="square">
            <a:spAutoFit/>
          </a:bodyPr>
          <a:lstStyle/>
          <a:p>
            <a:pPr algn="ctr">
              <a:spcAft>
                <a:spcPts val="1198"/>
              </a:spcAft>
            </a:pPr>
            <a:r>
              <a:rPr lang="da-DK" sz="998">
                <a:ea typeface="Calibri" panose="020F0502020204030204" pitchFamily="34" charset="0"/>
                <a:cs typeface="Arial" panose="020B0604020202020204" pitchFamily="34" charset="0"/>
              </a:rPr>
              <a:t>Vi følger antallet af deltagere på regionens forløb for medarbejdere med interesse i  ledelsesopgaver</a:t>
            </a:r>
          </a:p>
        </p:txBody>
      </p:sp>
      <p:sp>
        <p:nvSpPr>
          <p:cNvPr id="29" name="Tekstfelt 28">
            <a:extLst>
              <a:ext uri="{FF2B5EF4-FFF2-40B4-BE49-F238E27FC236}">
                <a16:creationId xmlns:a16="http://schemas.microsoft.com/office/drawing/2014/main" id="{84C3DD59-D461-13BA-7C0A-FA7BAF8ACF67}"/>
              </a:ext>
            </a:extLst>
          </p:cNvPr>
          <p:cNvSpPr txBox="1"/>
          <p:nvPr/>
        </p:nvSpPr>
        <p:spPr>
          <a:xfrm>
            <a:off x="3712827" y="1280305"/>
            <a:ext cx="2149062" cy="2395664"/>
          </a:xfrm>
          <a:prstGeom prst="rect">
            <a:avLst/>
          </a:prstGeom>
          <a:noFill/>
        </p:spPr>
        <p:txBody>
          <a:bodyPr wrap="square">
            <a:spAutoFit/>
          </a:bodyPr>
          <a:lstStyle/>
          <a:p>
            <a:pPr marL="285178" indent="-285178">
              <a:spcAft>
                <a:spcPts val="1198"/>
              </a:spcAft>
              <a:buFont typeface="Arial" panose="020B0604020202020204" pitchFamily="34" charset="0"/>
              <a:buChar char="•"/>
            </a:pPr>
            <a:r>
              <a:rPr lang="da-DK" sz="998">
                <a:ea typeface="Calibri" panose="020F0502020204030204" pitchFamily="34" charset="0"/>
                <a:cs typeface="Arial" panose="020B0604020202020204" pitchFamily="34" charset="0"/>
              </a:rPr>
              <a:t>Vi gør banen for frisættelsestiltag større.</a:t>
            </a:r>
          </a:p>
          <a:p>
            <a:pPr marL="285178" indent="-285178">
              <a:spcAft>
                <a:spcPts val="1198"/>
              </a:spcAft>
              <a:buFont typeface="Arial" panose="020B0604020202020204" pitchFamily="34" charset="0"/>
              <a:buChar char="•"/>
            </a:pPr>
            <a:r>
              <a:rPr lang="da-DK" sz="998">
                <a:ea typeface="Calibri" panose="020F0502020204030204" pitchFamily="34" charset="0"/>
                <a:cs typeface="Arial" panose="020B0604020202020204" pitchFamily="34" charset="0"/>
              </a:rPr>
              <a:t>Vi tydeliggør rammer og muligheder indenfor fx økonomi, vagtplanlægning og HR - og sikrer rette redskaber, effektive arbejdsgange og fleksibel understøttelse.</a:t>
            </a:r>
          </a:p>
          <a:p>
            <a:pPr marL="285178" indent="-285178">
              <a:spcAft>
                <a:spcPts val="1198"/>
              </a:spcAft>
              <a:buFont typeface="Arial" panose="020B0604020202020204" pitchFamily="34" charset="0"/>
              <a:buChar char="•"/>
            </a:pPr>
            <a:r>
              <a:rPr lang="da-DK" sz="998">
                <a:ea typeface="Calibri" panose="020F0502020204030204" pitchFamily="34" charset="0"/>
                <a:cs typeface="Arial" panose="020B0604020202020204" pitchFamily="34" charset="0"/>
              </a:rPr>
              <a:t>Vi skaber fælles ledelsesrum ved at sætte fokus på ledelse i fællesskab, sammenhænge og snitflader op, ned, på tværs og ud. </a:t>
            </a:r>
          </a:p>
        </p:txBody>
      </p:sp>
      <p:sp>
        <p:nvSpPr>
          <p:cNvPr id="32" name="Rektangel: afrundede hjørner 31">
            <a:extLst>
              <a:ext uri="{FF2B5EF4-FFF2-40B4-BE49-F238E27FC236}">
                <a16:creationId xmlns:a16="http://schemas.microsoft.com/office/drawing/2014/main" id="{CB83E53E-5ECD-0BA5-2064-D1307568B5D8}"/>
              </a:ext>
            </a:extLst>
          </p:cNvPr>
          <p:cNvSpPr/>
          <p:nvPr/>
        </p:nvSpPr>
        <p:spPr>
          <a:xfrm>
            <a:off x="3674104" y="246232"/>
            <a:ext cx="2413131" cy="800279"/>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31" name="Tekstfelt 30">
            <a:extLst>
              <a:ext uri="{FF2B5EF4-FFF2-40B4-BE49-F238E27FC236}">
                <a16:creationId xmlns:a16="http://schemas.microsoft.com/office/drawing/2014/main" id="{D0EF6033-6AD6-4987-2295-EAF42BF7EB39}"/>
              </a:ext>
            </a:extLst>
          </p:cNvPr>
          <p:cNvSpPr txBox="1"/>
          <p:nvPr/>
        </p:nvSpPr>
        <p:spPr>
          <a:xfrm>
            <a:off x="3765326" y="267599"/>
            <a:ext cx="2618393" cy="890695"/>
          </a:xfrm>
          <a:prstGeom prst="rect">
            <a:avLst/>
          </a:prstGeom>
          <a:noFill/>
        </p:spPr>
        <p:txBody>
          <a:bodyPr wrap="square">
            <a:spAutoFit/>
          </a:bodyPr>
          <a:lstStyle/>
          <a:p>
            <a:pPr lvl="0"/>
            <a:r>
              <a:rPr lang="da-DK" sz="1398" b="1">
                <a:solidFill>
                  <a:schemeClr val="accent2">
                    <a:lumMod val="20000"/>
                    <a:lumOff val="80000"/>
                  </a:schemeClr>
                </a:solidFill>
              </a:rPr>
              <a:t>Pejlemærke 6</a:t>
            </a:r>
          </a:p>
          <a:p>
            <a:pPr lvl="0"/>
            <a:r>
              <a:rPr lang="da-DK" sz="1098" b="1"/>
              <a:t>Vi prioriterer ledelsesrum </a:t>
            </a:r>
            <a:br>
              <a:rPr lang="da-DK" sz="1098" b="1"/>
            </a:br>
            <a:r>
              <a:rPr lang="da-DK" sz="1098" b="1"/>
              <a:t>med handlemuligheder</a:t>
            </a:r>
          </a:p>
          <a:p>
            <a:pPr lvl="0"/>
            <a:endParaRPr lang="da-DK" sz="1596" b="1">
              <a:solidFill>
                <a:schemeClr val="bg1"/>
              </a:solidFill>
            </a:endParaRPr>
          </a:p>
        </p:txBody>
      </p:sp>
      <p:sp>
        <p:nvSpPr>
          <p:cNvPr id="33" name="Tekstfelt 32">
            <a:extLst>
              <a:ext uri="{FF2B5EF4-FFF2-40B4-BE49-F238E27FC236}">
                <a16:creationId xmlns:a16="http://schemas.microsoft.com/office/drawing/2014/main" id="{45540A32-D24A-831E-C553-48F1D0849E66}"/>
              </a:ext>
            </a:extLst>
          </p:cNvPr>
          <p:cNvSpPr txBox="1"/>
          <p:nvPr/>
        </p:nvSpPr>
        <p:spPr>
          <a:xfrm>
            <a:off x="3574244" y="5526316"/>
            <a:ext cx="1131266" cy="706413"/>
          </a:xfrm>
          <a:prstGeom prst="rect">
            <a:avLst/>
          </a:prstGeom>
          <a:noFill/>
        </p:spPr>
        <p:txBody>
          <a:bodyPr wrap="square">
            <a:spAutoFit/>
          </a:bodyPr>
          <a:lstStyle/>
          <a:p>
            <a:pPr algn="ctr">
              <a:spcAft>
                <a:spcPts val="1198"/>
              </a:spcAft>
            </a:pPr>
            <a:r>
              <a:rPr lang="da-DK" sz="998">
                <a:ea typeface="Calibri" panose="020F0502020204030204" pitchFamily="34" charset="0"/>
                <a:cs typeface="Arial" panose="020B0604020202020204" pitchFamily="34" charset="0"/>
              </a:rPr>
              <a:t>Vi følger antallet af ansøgninger til ledige lederstillinger</a:t>
            </a:r>
          </a:p>
        </p:txBody>
      </p:sp>
      <p:sp>
        <p:nvSpPr>
          <p:cNvPr id="35" name="Rektangel: afrundede hjørner 34">
            <a:extLst>
              <a:ext uri="{FF2B5EF4-FFF2-40B4-BE49-F238E27FC236}">
                <a16:creationId xmlns:a16="http://schemas.microsoft.com/office/drawing/2014/main" id="{389897B9-BC53-1A5F-A5D1-CE0D60A66D09}"/>
              </a:ext>
            </a:extLst>
          </p:cNvPr>
          <p:cNvSpPr/>
          <p:nvPr/>
        </p:nvSpPr>
        <p:spPr>
          <a:xfrm>
            <a:off x="6371295" y="243825"/>
            <a:ext cx="2278454" cy="800279"/>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36" name="Tekstfelt 35">
            <a:extLst>
              <a:ext uri="{FF2B5EF4-FFF2-40B4-BE49-F238E27FC236}">
                <a16:creationId xmlns:a16="http://schemas.microsoft.com/office/drawing/2014/main" id="{1DC62950-5DC1-0506-A800-5087387D4BEB}"/>
              </a:ext>
            </a:extLst>
          </p:cNvPr>
          <p:cNvSpPr txBox="1"/>
          <p:nvPr/>
        </p:nvSpPr>
        <p:spPr>
          <a:xfrm>
            <a:off x="6288339" y="1240792"/>
            <a:ext cx="2793512" cy="3455284"/>
          </a:xfrm>
          <a:prstGeom prst="rect">
            <a:avLst/>
          </a:prstGeom>
          <a:noFill/>
        </p:spPr>
        <p:txBody>
          <a:bodyPr wrap="square">
            <a:spAutoFit/>
          </a:bodyPr>
          <a:lstStyle/>
          <a:p>
            <a:pPr marL="285178" indent="-285178">
              <a:spcAft>
                <a:spcPts val="598"/>
              </a:spcAft>
              <a:buFont typeface="Arial" panose="020B0604020202020204" pitchFamily="34" charset="0"/>
              <a:buChar char="•"/>
            </a:pPr>
            <a:r>
              <a:rPr lang="da-DK" sz="998">
                <a:ea typeface="Calibri" panose="020F0502020204030204" pitchFamily="34" charset="0"/>
                <a:cs typeface="Arial" panose="020B0604020202020204" pitchFamily="34" charset="0"/>
              </a:rPr>
              <a:t>Vi sikrer god intro og </a:t>
            </a:r>
            <a:r>
              <a:rPr lang="da-DK" sz="998" err="1">
                <a:ea typeface="Calibri" panose="020F0502020204030204" pitchFamily="34" charset="0"/>
                <a:cs typeface="Arial" panose="020B0604020202020204" pitchFamily="34" charset="0"/>
              </a:rPr>
              <a:t>onboarding</a:t>
            </a:r>
            <a:r>
              <a:rPr lang="da-DK" sz="998">
                <a:ea typeface="Calibri" panose="020F0502020204030204" pitchFamily="34" charset="0"/>
                <a:cs typeface="Arial" panose="020B0604020202020204" pitchFamily="34" charset="0"/>
              </a:rPr>
              <a:t> af nye ledere.</a:t>
            </a:r>
          </a:p>
          <a:p>
            <a:pPr marL="285178" indent="-285178">
              <a:spcAft>
                <a:spcPts val="598"/>
              </a:spcAft>
              <a:buFont typeface="Arial" panose="020B0604020202020204" pitchFamily="34" charset="0"/>
              <a:buChar char="•"/>
            </a:pPr>
            <a:r>
              <a:rPr lang="da-DK" sz="998">
                <a:ea typeface="Calibri" panose="020F0502020204030204" pitchFamily="34" charset="0"/>
                <a:cs typeface="Arial" panose="020B0604020202020204" pitchFamily="34" charset="0"/>
              </a:rPr>
              <a:t>Vi fremmer tilknytning gennem stærke ledelsesfællesskaber.</a:t>
            </a:r>
          </a:p>
          <a:p>
            <a:pPr marL="285178" indent="-285178">
              <a:spcAft>
                <a:spcPts val="598"/>
              </a:spcAft>
              <a:buFont typeface="Arial" panose="020B0604020202020204" pitchFamily="34" charset="0"/>
              <a:buChar char="•"/>
            </a:pPr>
            <a:r>
              <a:rPr lang="da-DK" sz="998">
                <a:ea typeface="Calibri" panose="020F0502020204030204" pitchFamily="34" charset="0"/>
                <a:cs typeface="Arial" panose="020B0604020202020204" pitchFamily="34" charset="0"/>
              </a:rPr>
              <a:t>Vi sikrer balance ml. forventninger og vilkår.</a:t>
            </a:r>
          </a:p>
          <a:p>
            <a:pPr marL="285178" indent="-285178">
              <a:spcAft>
                <a:spcPts val="598"/>
              </a:spcAft>
              <a:buFont typeface="Arial" panose="020B0604020202020204" pitchFamily="34" charset="0"/>
              <a:buChar char="•"/>
            </a:pPr>
            <a:r>
              <a:rPr lang="da-DK" sz="998">
                <a:ea typeface="Calibri" panose="020F0502020204030204" pitchFamily="34" charset="0"/>
                <a:cs typeface="Arial" panose="020B0604020202020204" pitchFamily="34" charset="0"/>
              </a:rPr>
              <a:t>Vi prioriterer kompetenceudvikling med afsæt i ønsker og behov.</a:t>
            </a:r>
          </a:p>
          <a:p>
            <a:pPr marL="285178" indent="-285178">
              <a:spcAft>
                <a:spcPts val="598"/>
              </a:spcAft>
              <a:buFont typeface="Arial" panose="020B0604020202020204" pitchFamily="34" charset="0"/>
              <a:buChar char="•"/>
            </a:pPr>
            <a:r>
              <a:rPr lang="da-DK" sz="998">
                <a:ea typeface="Calibri" panose="020F0502020204030204" pitchFamily="34" charset="0"/>
                <a:cs typeface="Arial" panose="020B0604020202020204" pitchFamily="34" charset="0"/>
              </a:rPr>
              <a:t>Vi fokuserer på lederens psykiske arbejdsmiljø (trivsel/stress).</a:t>
            </a:r>
          </a:p>
          <a:p>
            <a:pPr marL="285178" indent="-285178">
              <a:spcAft>
                <a:spcPts val="598"/>
              </a:spcAft>
              <a:buFont typeface="Arial" panose="020B0604020202020204" pitchFamily="34" charset="0"/>
              <a:buChar char="•"/>
            </a:pPr>
            <a:r>
              <a:rPr lang="da-DK" sz="998">
                <a:ea typeface="Calibri" panose="020F0502020204030204" pitchFamily="34" charset="0"/>
                <a:cs typeface="Arial" panose="020B0604020202020204" pitchFamily="34" charset="0"/>
              </a:rPr>
              <a:t>Vi er opmærksomme på balancen ml. arbejdsliv og hjemmeliv.</a:t>
            </a:r>
          </a:p>
          <a:p>
            <a:pPr marL="285178" indent="-285178">
              <a:spcAft>
                <a:spcPts val="598"/>
              </a:spcAft>
              <a:buFont typeface="Arial" panose="020B0604020202020204" pitchFamily="34" charset="0"/>
              <a:buChar char="•"/>
            </a:pPr>
            <a:r>
              <a:rPr lang="da-DK" sz="998">
                <a:ea typeface="Calibri" panose="020F0502020204030204" pitchFamily="34" charset="0"/>
                <a:cs typeface="Arial" panose="020B0604020202020204" pitchFamily="34" charset="0"/>
              </a:rPr>
              <a:t>Vi sikrer det rette ledelsesspænd.</a:t>
            </a:r>
          </a:p>
          <a:p>
            <a:pPr marL="285178" indent="-285178">
              <a:spcAft>
                <a:spcPts val="598"/>
              </a:spcAft>
              <a:buFont typeface="Arial" panose="020B0604020202020204" pitchFamily="34" charset="0"/>
              <a:buChar char="•"/>
            </a:pPr>
            <a:r>
              <a:rPr lang="da-DK" sz="998">
                <a:ea typeface="Calibri" panose="020F0502020204030204" pitchFamily="34" charset="0"/>
                <a:cs typeface="Arial" panose="020B0604020202020204" pitchFamily="34" charset="0"/>
              </a:rPr>
              <a:t>Vi sikrer, at der er den nødvendige tid til ledelse.</a:t>
            </a:r>
          </a:p>
          <a:p>
            <a:pPr marL="285178" indent="-285178">
              <a:spcAft>
                <a:spcPts val="598"/>
              </a:spcAft>
              <a:buFont typeface="Arial" panose="020B0604020202020204" pitchFamily="34" charset="0"/>
              <a:buChar char="•"/>
            </a:pPr>
            <a:r>
              <a:rPr lang="da-DK" sz="998">
                <a:ea typeface="Calibri" panose="020F0502020204030204" pitchFamily="34" charset="0"/>
                <a:cs typeface="Arial" panose="020B0604020202020204" pitchFamily="34" charset="0"/>
              </a:rPr>
              <a:t>Vi sikrer ledelsen den nødvendige administrative understøttelse.</a:t>
            </a:r>
          </a:p>
          <a:p>
            <a:pPr marL="285178" indent="-285178">
              <a:spcAft>
                <a:spcPts val="1198"/>
              </a:spcAft>
              <a:buFont typeface="Arial" panose="020B0604020202020204" pitchFamily="34" charset="0"/>
              <a:buChar char="•"/>
            </a:pPr>
            <a:endParaRPr lang="da-DK" sz="1398">
              <a:ea typeface="Calibri" panose="020F0502020204030204" pitchFamily="34" charset="0"/>
              <a:cs typeface="Arial" panose="020B0604020202020204" pitchFamily="34" charset="0"/>
            </a:endParaRPr>
          </a:p>
        </p:txBody>
      </p:sp>
      <p:sp>
        <p:nvSpPr>
          <p:cNvPr id="37" name="Tekstfelt 36">
            <a:extLst>
              <a:ext uri="{FF2B5EF4-FFF2-40B4-BE49-F238E27FC236}">
                <a16:creationId xmlns:a16="http://schemas.microsoft.com/office/drawing/2014/main" id="{BD07645B-26B3-B1D3-BAE5-ADF357617E89}"/>
              </a:ext>
            </a:extLst>
          </p:cNvPr>
          <p:cNvSpPr txBox="1"/>
          <p:nvPr/>
        </p:nvSpPr>
        <p:spPr>
          <a:xfrm>
            <a:off x="6509473" y="259238"/>
            <a:ext cx="1986553" cy="1013550"/>
          </a:xfrm>
          <a:prstGeom prst="rect">
            <a:avLst/>
          </a:prstGeom>
          <a:noFill/>
        </p:spPr>
        <p:txBody>
          <a:bodyPr wrap="square">
            <a:spAutoFit/>
          </a:bodyPr>
          <a:lstStyle/>
          <a:p>
            <a:pPr lvl="0"/>
            <a:r>
              <a:rPr lang="da-DK" sz="1398" b="1">
                <a:solidFill>
                  <a:schemeClr val="accent2">
                    <a:lumMod val="20000"/>
                    <a:lumOff val="80000"/>
                  </a:schemeClr>
                </a:solidFill>
              </a:rPr>
              <a:t>Pejlemærke 7</a:t>
            </a:r>
          </a:p>
          <a:p>
            <a:pPr lvl="0"/>
            <a:endParaRPr lang="da-DK" sz="1398" b="1">
              <a:solidFill>
                <a:schemeClr val="accent2">
                  <a:lumMod val="20000"/>
                  <a:lumOff val="80000"/>
                </a:schemeClr>
              </a:solidFill>
            </a:endParaRPr>
          </a:p>
          <a:p>
            <a:pPr lvl="0"/>
            <a:endParaRPr lang="da-DK" sz="1596" b="1">
              <a:solidFill>
                <a:schemeClr val="bg1"/>
              </a:solidFill>
            </a:endParaRPr>
          </a:p>
          <a:p>
            <a:pPr lvl="0"/>
            <a:endParaRPr lang="da-DK" sz="1596" b="1">
              <a:solidFill>
                <a:schemeClr val="bg1"/>
              </a:solidFill>
            </a:endParaRPr>
          </a:p>
        </p:txBody>
      </p:sp>
      <p:sp>
        <p:nvSpPr>
          <p:cNvPr id="38" name="Tekstfelt 37">
            <a:extLst>
              <a:ext uri="{FF2B5EF4-FFF2-40B4-BE49-F238E27FC236}">
                <a16:creationId xmlns:a16="http://schemas.microsoft.com/office/drawing/2014/main" id="{28586552-A09B-2DE3-ACA3-9B9F4A449EDE}"/>
              </a:ext>
            </a:extLst>
          </p:cNvPr>
          <p:cNvSpPr txBox="1"/>
          <p:nvPr/>
        </p:nvSpPr>
        <p:spPr>
          <a:xfrm>
            <a:off x="6509477" y="472326"/>
            <a:ext cx="2218828" cy="660343"/>
          </a:xfrm>
          <a:prstGeom prst="rect">
            <a:avLst/>
          </a:prstGeom>
          <a:noFill/>
        </p:spPr>
        <p:txBody>
          <a:bodyPr wrap="square">
            <a:spAutoFit/>
          </a:bodyPr>
          <a:lstStyle/>
          <a:p>
            <a:pPr lvl="0"/>
            <a:r>
              <a:rPr lang="da-DK" sz="1098" b="1">
                <a:ea typeface="Calibri" panose="020F0502020204030204" pitchFamily="34" charset="0"/>
                <a:cs typeface="Arial" panose="020B0604020202020204" pitchFamily="34" charset="0"/>
              </a:rPr>
              <a:t>Vi skaber rammerne for et godt </a:t>
            </a:r>
          </a:p>
          <a:p>
            <a:pPr lvl="0"/>
            <a:r>
              <a:rPr lang="da-DK" sz="1098" b="1">
                <a:ea typeface="Calibri" panose="020F0502020204030204" pitchFamily="34" charset="0"/>
                <a:cs typeface="Arial" panose="020B0604020202020204" pitchFamily="34" charset="0"/>
              </a:rPr>
              <a:t>og velfungerende lederliv </a:t>
            </a:r>
          </a:p>
          <a:p>
            <a:pPr lvl="0"/>
            <a:endParaRPr lang="da-DK" sz="1498" b="1">
              <a:ea typeface="Calibri" panose="020F0502020204030204" pitchFamily="34" charset="0"/>
              <a:cs typeface="Arial" panose="020B0604020202020204" pitchFamily="34" charset="0"/>
            </a:endParaRPr>
          </a:p>
        </p:txBody>
      </p:sp>
      <p:sp>
        <p:nvSpPr>
          <p:cNvPr id="40" name="Tekstfelt 39">
            <a:extLst>
              <a:ext uri="{FF2B5EF4-FFF2-40B4-BE49-F238E27FC236}">
                <a16:creationId xmlns:a16="http://schemas.microsoft.com/office/drawing/2014/main" id="{1C9244E5-D1CC-FB53-CAB7-78FA20330FDB}"/>
              </a:ext>
            </a:extLst>
          </p:cNvPr>
          <p:cNvSpPr txBox="1"/>
          <p:nvPr/>
        </p:nvSpPr>
        <p:spPr>
          <a:xfrm>
            <a:off x="4701702" y="5435845"/>
            <a:ext cx="1640410" cy="1013550"/>
          </a:xfrm>
          <a:prstGeom prst="rect">
            <a:avLst/>
          </a:prstGeom>
          <a:noFill/>
        </p:spPr>
        <p:txBody>
          <a:bodyPr wrap="square">
            <a:spAutoFit/>
          </a:bodyPr>
          <a:lstStyle/>
          <a:p>
            <a:pPr algn="ctr">
              <a:spcAft>
                <a:spcPts val="1198"/>
              </a:spcAft>
            </a:pPr>
            <a:r>
              <a:rPr lang="da-DK" sz="998">
                <a:ea typeface="Calibri" panose="020F0502020204030204" pitchFamily="34" charset="0"/>
                <a:cs typeface="Arial" panose="020B0604020202020204" pitchFamily="34" charset="0"/>
              </a:rPr>
              <a:t>Vi følger arbejdet med etablering af nye ledelsesfællesskaber (afdelings- og afsnitsledelser) i somatikken og psykiatrien</a:t>
            </a:r>
          </a:p>
        </p:txBody>
      </p:sp>
      <p:pic>
        <p:nvPicPr>
          <p:cNvPr id="6" name="Grafik 5" descr="Gruppe af mænd med massiv udfyldning">
            <a:extLst>
              <a:ext uri="{FF2B5EF4-FFF2-40B4-BE49-F238E27FC236}">
                <a16:creationId xmlns:a16="http://schemas.microsoft.com/office/drawing/2014/main" id="{09CCDAF6-498F-9EED-342A-13BE649DFC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73324" y="4791206"/>
            <a:ext cx="630424" cy="630424"/>
          </a:xfrm>
          <a:prstGeom prst="rect">
            <a:avLst/>
          </a:prstGeom>
        </p:spPr>
      </p:pic>
      <p:pic>
        <p:nvPicPr>
          <p:cNvPr id="15" name="Grafik 14" descr="Tilbage med massiv udfyldning">
            <a:extLst>
              <a:ext uri="{FF2B5EF4-FFF2-40B4-BE49-F238E27FC236}">
                <a16:creationId xmlns:a16="http://schemas.microsoft.com/office/drawing/2014/main" id="{3EC93F14-C276-8135-1D96-E3EBE735E0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26550" y="4772665"/>
            <a:ext cx="667501" cy="667501"/>
          </a:xfrm>
          <a:prstGeom prst="rect">
            <a:avLst/>
          </a:prstGeom>
        </p:spPr>
      </p:pic>
      <p:pic>
        <p:nvPicPr>
          <p:cNvPr id="30" name="Grafik 29" descr="Netværk med massiv udfyldning">
            <a:extLst>
              <a:ext uri="{FF2B5EF4-FFF2-40B4-BE49-F238E27FC236}">
                <a16:creationId xmlns:a16="http://schemas.microsoft.com/office/drawing/2014/main" id="{664E92DA-5C2E-10D8-288F-30F2CBA79D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42492" y="4696078"/>
            <a:ext cx="667500" cy="667500"/>
          </a:xfrm>
          <a:prstGeom prst="rect">
            <a:avLst/>
          </a:prstGeom>
        </p:spPr>
      </p:pic>
      <p:pic>
        <p:nvPicPr>
          <p:cNvPr id="46" name="Grafik 45" descr="Dokument med massiv udfyldning">
            <a:extLst>
              <a:ext uri="{FF2B5EF4-FFF2-40B4-BE49-F238E27FC236}">
                <a16:creationId xmlns:a16="http://schemas.microsoft.com/office/drawing/2014/main" id="{337C1520-3ECA-352D-CB21-4E5AA46DF00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772511" y="4804181"/>
            <a:ext cx="617447" cy="617447"/>
          </a:xfrm>
          <a:prstGeom prst="rect">
            <a:avLst/>
          </a:prstGeom>
        </p:spPr>
      </p:pic>
      <p:sp>
        <p:nvSpPr>
          <p:cNvPr id="48" name="Tekstfelt 47">
            <a:extLst>
              <a:ext uri="{FF2B5EF4-FFF2-40B4-BE49-F238E27FC236}">
                <a16:creationId xmlns:a16="http://schemas.microsoft.com/office/drawing/2014/main" id="{AC79C609-394D-3335-85BF-1DDFF25AA5A2}"/>
              </a:ext>
            </a:extLst>
          </p:cNvPr>
          <p:cNvSpPr txBox="1"/>
          <p:nvPr/>
        </p:nvSpPr>
        <p:spPr>
          <a:xfrm>
            <a:off x="9155835" y="5501451"/>
            <a:ext cx="1436514" cy="798937"/>
          </a:xfrm>
          <a:prstGeom prst="rect">
            <a:avLst/>
          </a:prstGeom>
          <a:noFill/>
        </p:spPr>
        <p:txBody>
          <a:bodyPr wrap="square">
            <a:spAutoFit/>
          </a:bodyPr>
          <a:lstStyle/>
          <a:p>
            <a:pPr algn="ctr">
              <a:lnSpc>
                <a:spcPts val="1398"/>
              </a:lnSpc>
              <a:spcAft>
                <a:spcPts val="1198"/>
              </a:spcAft>
            </a:pPr>
            <a:r>
              <a:rPr lang="da-DK" sz="998">
                <a:cs typeface="Arial" panose="020B0604020202020204" pitchFamily="34" charset="0"/>
              </a:rPr>
              <a:t>Vi følger trivselsmålingens</a:t>
            </a:r>
            <a:br>
              <a:rPr lang="da-DK" sz="998">
                <a:cs typeface="Arial" panose="020B0604020202020204" pitchFamily="34" charset="0"/>
              </a:rPr>
            </a:br>
            <a:r>
              <a:rPr lang="da-DK" sz="998">
                <a:cs typeface="Arial" panose="020B0604020202020204" pitchFamily="34" charset="0"/>
              </a:rPr>
              <a:t>spørgsmål om </a:t>
            </a:r>
            <a:br>
              <a:rPr lang="da-DK" sz="998">
                <a:cs typeface="Arial" panose="020B0604020202020204" pitchFamily="34" charset="0"/>
              </a:rPr>
            </a:br>
            <a:r>
              <a:rPr lang="da-DK" sz="998">
                <a:cs typeface="Arial" panose="020B0604020202020204" pitchFamily="34" charset="0"/>
              </a:rPr>
              <a:t>ledelse</a:t>
            </a:r>
          </a:p>
        </p:txBody>
      </p:sp>
      <p:pic>
        <p:nvPicPr>
          <p:cNvPr id="50" name="Grafik 49" descr="Badge Hjerte med massiv udfyldning">
            <a:extLst>
              <a:ext uri="{FF2B5EF4-FFF2-40B4-BE49-F238E27FC236}">
                <a16:creationId xmlns:a16="http://schemas.microsoft.com/office/drawing/2014/main" id="{352B0882-920B-33D8-914D-12854E92D4A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30359" y="4730109"/>
            <a:ext cx="617447" cy="617447"/>
          </a:xfrm>
          <a:prstGeom prst="rect">
            <a:avLst/>
          </a:prstGeom>
        </p:spPr>
      </p:pic>
      <p:sp>
        <p:nvSpPr>
          <p:cNvPr id="55" name="Tekstfelt 54">
            <a:extLst>
              <a:ext uri="{FF2B5EF4-FFF2-40B4-BE49-F238E27FC236}">
                <a16:creationId xmlns:a16="http://schemas.microsoft.com/office/drawing/2014/main" id="{1AD70AE3-5DC1-E111-AB78-084E79B08829}"/>
              </a:ext>
            </a:extLst>
          </p:cNvPr>
          <p:cNvSpPr txBox="1"/>
          <p:nvPr/>
        </p:nvSpPr>
        <p:spPr>
          <a:xfrm>
            <a:off x="6281756" y="5480855"/>
            <a:ext cx="1287535" cy="706413"/>
          </a:xfrm>
          <a:prstGeom prst="rect">
            <a:avLst/>
          </a:prstGeom>
          <a:noFill/>
        </p:spPr>
        <p:txBody>
          <a:bodyPr wrap="square">
            <a:spAutoFit/>
          </a:bodyPr>
          <a:lstStyle/>
          <a:p>
            <a:pPr algn="ctr">
              <a:spcAft>
                <a:spcPts val="1198"/>
              </a:spcAft>
            </a:pPr>
            <a:r>
              <a:rPr lang="da-DK" sz="998">
                <a:ea typeface="Calibri" panose="020F0502020204030204" pitchFamily="34" charset="0"/>
                <a:cs typeface="Arial" panose="020B0604020202020204" pitchFamily="34" charset="0"/>
              </a:rPr>
              <a:t>Vi følger, hvor mange ledere der deltager i regionens ledelseskurser</a:t>
            </a:r>
          </a:p>
        </p:txBody>
      </p:sp>
      <p:sp>
        <p:nvSpPr>
          <p:cNvPr id="56" name="Tekstfelt 55">
            <a:extLst>
              <a:ext uri="{FF2B5EF4-FFF2-40B4-BE49-F238E27FC236}">
                <a16:creationId xmlns:a16="http://schemas.microsoft.com/office/drawing/2014/main" id="{8D12680B-437D-F769-D1E2-0B75181DEAED}"/>
              </a:ext>
            </a:extLst>
          </p:cNvPr>
          <p:cNvSpPr txBox="1"/>
          <p:nvPr/>
        </p:nvSpPr>
        <p:spPr>
          <a:xfrm>
            <a:off x="7455400" y="5480852"/>
            <a:ext cx="1024819" cy="552846"/>
          </a:xfrm>
          <a:prstGeom prst="rect">
            <a:avLst/>
          </a:prstGeom>
          <a:noFill/>
        </p:spPr>
        <p:txBody>
          <a:bodyPr wrap="square">
            <a:spAutoFit/>
          </a:bodyPr>
          <a:lstStyle/>
          <a:p>
            <a:pPr algn="ctr">
              <a:spcAft>
                <a:spcPts val="1198"/>
              </a:spcAft>
            </a:pPr>
            <a:r>
              <a:rPr lang="da-DK" sz="998">
                <a:ea typeface="Calibri" panose="020F0502020204030204" pitchFamily="34" charset="0"/>
                <a:cs typeface="Arial" panose="020B0604020202020204" pitchFamily="34" charset="0"/>
              </a:rPr>
              <a:t>Vi følger </a:t>
            </a:r>
            <a:br>
              <a:rPr lang="da-DK" sz="998">
                <a:ea typeface="Calibri" panose="020F0502020204030204" pitchFamily="34" charset="0"/>
                <a:cs typeface="Arial" panose="020B0604020202020204" pitchFamily="34" charset="0"/>
              </a:rPr>
            </a:br>
            <a:r>
              <a:rPr lang="da-DK" sz="998">
                <a:ea typeface="Calibri" panose="020F0502020204030204" pitchFamily="34" charset="0"/>
                <a:cs typeface="Arial" panose="020B0604020202020204" pitchFamily="34" charset="0"/>
              </a:rPr>
              <a:t>ledelses-spændet </a:t>
            </a:r>
          </a:p>
        </p:txBody>
      </p:sp>
      <p:sp>
        <p:nvSpPr>
          <p:cNvPr id="57" name="Tekstfelt 56">
            <a:extLst>
              <a:ext uri="{FF2B5EF4-FFF2-40B4-BE49-F238E27FC236}">
                <a16:creationId xmlns:a16="http://schemas.microsoft.com/office/drawing/2014/main" id="{DC4ECCCD-7590-8DFC-444B-018D58235208}"/>
              </a:ext>
            </a:extLst>
          </p:cNvPr>
          <p:cNvSpPr txBox="1"/>
          <p:nvPr/>
        </p:nvSpPr>
        <p:spPr>
          <a:xfrm>
            <a:off x="8323445" y="5480855"/>
            <a:ext cx="1024819" cy="706413"/>
          </a:xfrm>
          <a:prstGeom prst="rect">
            <a:avLst/>
          </a:prstGeom>
          <a:noFill/>
        </p:spPr>
        <p:txBody>
          <a:bodyPr wrap="square">
            <a:spAutoFit/>
          </a:bodyPr>
          <a:lstStyle/>
          <a:p>
            <a:pPr algn="ctr">
              <a:spcAft>
                <a:spcPts val="1198"/>
              </a:spcAft>
            </a:pPr>
            <a:r>
              <a:rPr lang="da-DK" sz="998">
                <a:ea typeface="Calibri" panose="020F0502020204030204" pitchFamily="34" charset="0"/>
                <a:cs typeface="Arial" panose="020B0604020202020204" pitchFamily="34" charset="0"/>
              </a:rPr>
              <a:t>Vi følger arbejdet med patientnær ledelse</a:t>
            </a:r>
          </a:p>
        </p:txBody>
      </p:sp>
      <p:pic>
        <p:nvPicPr>
          <p:cNvPr id="59" name="Grafik 58" descr="Lærer med massiv udfyldning">
            <a:extLst>
              <a:ext uri="{FF2B5EF4-FFF2-40B4-BE49-F238E27FC236}">
                <a16:creationId xmlns:a16="http://schemas.microsoft.com/office/drawing/2014/main" id="{6C102083-6AD7-4B16-BF0C-04C8A4470A8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410195" y="4747205"/>
            <a:ext cx="673343" cy="673343"/>
          </a:xfrm>
          <a:prstGeom prst="rect">
            <a:avLst/>
          </a:prstGeom>
        </p:spPr>
      </p:pic>
      <p:pic>
        <p:nvPicPr>
          <p:cNvPr id="63" name="Grafik 62" descr="Han-mand med massiv udfyldning">
            <a:extLst>
              <a:ext uri="{FF2B5EF4-FFF2-40B4-BE49-F238E27FC236}">
                <a16:creationId xmlns:a16="http://schemas.microsoft.com/office/drawing/2014/main" id="{85B74B9D-132E-CD78-C799-BC9F7F7DDB7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500689" y="4718417"/>
            <a:ext cx="703212" cy="703212"/>
          </a:xfrm>
          <a:prstGeom prst="rect">
            <a:avLst/>
          </a:prstGeom>
        </p:spPr>
      </p:pic>
      <p:pic>
        <p:nvPicPr>
          <p:cNvPr id="4" name="Grafik 3" descr="Retfærdighedsvægte med massiv udfyldning">
            <a:extLst>
              <a:ext uri="{FF2B5EF4-FFF2-40B4-BE49-F238E27FC236}">
                <a16:creationId xmlns:a16="http://schemas.microsoft.com/office/drawing/2014/main" id="{9A4C5755-F814-B32F-5FB5-516A8D000B9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798075" y="4738671"/>
            <a:ext cx="678194" cy="678194"/>
          </a:xfrm>
          <a:prstGeom prst="rect">
            <a:avLst/>
          </a:prstGeom>
        </p:spPr>
      </p:pic>
      <p:sp>
        <p:nvSpPr>
          <p:cNvPr id="11" name="Tekstfelt 10">
            <a:extLst>
              <a:ext uri="{FF2B5EF4-FFF2-40B4-BE49-F238E27FC236}">
                <a16:creationId xmlns:a16="http://schemas.microsoft.com/office/drawing/2014/main" id="{5CB107AE-1C84-964B-3C81-5710EF0F7805}"/>
              </a:ext>
            </a:extLst>
          </p:cNvPr>
          <p:cNvSpPr txBox="1"/>
          <p:nvPr/>
        </p:nvSpPr>
        <p:spPr>
          <a:xfrm>
            <a:off x="2371744" y="5511565"/>
            <a:ext cx="1131266" cy="399278"/>
          </a:xfrm>
          <a:prstGeom prst="rect">
            <a:avLst/>
          </a:prstGeom>
          <a:noFill/>
        </p:spPr>
        <p:txBody>
          <a:bodyPr wrap="square">
            <a:spAutoFit/>
          </a:bodyPr>
          <a:lstStyle/>
          <a:p>
            <a:pPr algn="ctr">
              <a:spcAft>
                <a:spcPts val="1198"/>
              </a:spcAft>
            </a:pPr>
            <a:r>
              <a:rPr lang="da-DK" sz="998">
                <a:ea typeface="Calibri" panose="020F0502020204030204" pitchFamily="34" charset="0"/>
                <a:cs typeface="Arial" panose="020B0604020202020204" pitchFamily="34" charset="0"/>
              </a:rPr>
              <a:t>Vi følger arbejdet med frisættelse</a:t>
            </a:r>
          </a:p>
        </p:txBody>
      </p:sp>
      <p:pic>
        <p:nvPicPr>
          <p:cNvPr id="3" name="Grafik 2" descr="Skål kontur">
            <a:extLst>
              <a:ext uri="{FF2B5EF4-FFF2-40B4-BE49-F238E27FC236}">
                <a16:creationId xmlns:a16="http://schemas.microsoft.com/office/drawing/2014/main" id="{C92FAA63-E445-8CC5-C4D7-E96296BA42FB}"/>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7589358" y="4783149"/>
            <a:ext cx="610636" cy="610636"/>
          </a:xfrm>
          <a:prstGeom prst="rect">
            <a:avLst/>
          </a:prstGeom>
        </p:spPr>
      </p:pic>
    </p:spTree>
    <p:extLst>
      <p:ext uri="{BB962C8B-B14F-4D97-AF65-F5344CB8AC3E}">
        <p14:creationId xmlns:p14="http://schemas.microsoft.com/office/powerpoint/2010/main" val="1310859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FA3F19-B71C-4DFB-AEBB-8AAC6A958E56}"/>
              </a:ext>
            </a:extLst>
          </p:cNvPr>
          <p:cNvSpPr>
            <a:spLocks noGrp="1"/>
          </p:cNvSpPr>
          <p:nvPr>
            <p:ph type="ctrTitle"/>
          </p:nvPr>
        </p:nvSpPr>
        <p:spPr>
          <a:xfrm>
            <a:off x="698722" y="739885"/>
            <a:ext cx="10176436" cy="354011"/>
          </a:xfrm>
        </p:spPr>
        <p:txBody>
          <a:bodyPr/>
          <a:lstStyle/>
          <a:p>
            <a:r>
              <a:rPr lang="da-DK" b="1"/>
              <a:t>Rekruttering og onboarding </a:t>
            </a:r>
            <a:br>
              <a:rPr lang="da-DK" b="1"/>
            </a:br>
            <a:endParaRPr lang="da-DK" b="1">
              <a:latin typeface="+mj-lt"/>
            </a:endParaRPr>
          </a:p>
        </p:txBody>
      </p:sp>
      <p:sp>
        <p:nvSpPr>
          <p:cNvPr id="15" name="Tekstfelt 14">
            <a:extLst>
              <a:ext uri="{FF2B5EF4-FFF2-40B4-BE49-F238E27FC236}">
                <a16:creationId xmlns:a16="http://schemas.microsoft.com/office/drawing/2014/main" id="{1D82EA8F-AB05-0B60-76E9-4911DD3BDC51}"/>
              </a:ext>
            </a:extLst>
          </p:cNvPr>
          <p:cNvSpPr txBox="1"/>
          <p:nvPr/>
        </p:nvSpPr>
        <p:spPr>
          <a:xfrm>
            <a:off x="636224" y="1646896"/>
            <a:ext cx="4926448" cy="2303522"/>
          </a:xfrm>
          <a:prstGeom prst="rect">
            <a:avLst/>
          </a:prstGeom>
          <a:noFill/>
        </p:spPr>
        <p:txBody>
          <a:bodyPr wrap="square">
            <a:spAutoFit/>
          </a:bodyPr>
          <a:lstStyle/>
          <a:p>
            <a:r>
              <a:rPr lang="da-DK" sz="1198" kern="0" dirty="0">
                <a:ea typeface="Calibri" panose="020F0502020204030204" pitchFamily="34" charset="0"/>
              </a:rPr>
              <a:t>Alle prognoser indikerer, at der bliver mangel på arbejdskraft i årene frem. Ikke kun i Region Nordjylland, men i hele landet og også uden for landets grænser. Vi skal positionere os som en attraktiv arbejdsplads, som medarbejderne har lyst til at være en del af, nye kollegaer skal brænde for at komme til - og dem skal vi tage imod på allerbedste vis. </a:t>
            </a:r>
          </a:p>
          <a:p>
            <a:endParaRPr lang="da-DK" sz="1198" kern="0" dirty="0">
              <a:ea typeface="Calibri" panose="020F0502020204030204" pitchFamily="34" charset="0"/>
            </a:endParaRPr>
          </a:p>
          <a:p>
            <a:r>
              <a:rPr lang="da-DK" sz="1198" kern="0" dirty="0">
                <a:ea typeface="Calibri" panose="020F0502020204030204" pitchFamily="34" charset="0"/>
              </a:rPr>
              <a:t>Vores rekrutteringsproces er afgørende for, at vi kan tiltrække kompetente og engagerede medarbejdere til vores arbejdspladser – både fra Danmark og udlandet.  Vi prioriterer innovative metoder og en inkluderende tilgang til ansættelse og stræber efter at opbygge en mangfoldig og dynamisk arbejdsstyrke, der kan imødekomme de udfordringer vi står over for og samtidig sikre kvalitet og høj faglighed til de nordjyske borgere. </a:t>
            </a:r>
          </a:p>
        </p:txBody>
      </p:sp>
      <p:graphicFrame>
        <p:nvGraphicFramePr>
          <p:cNvPr id="3" name="Diagram 2">
            <a:extLst>
              <a:ext uri="{FF2B5EF4-FFF2-40B4-BE49-F238E27FC236}">
                <a16:creationId xmlns:a16="http://schemas.microsoft.com/office/drawing/2014/main" id="{B2F42705-FBFB-86E3-B4F1-4E92956365D1}"/>
              </a:ext>
            </a:extLst>
          </p:cNvPr>
          <p:cNvGraphicFramePr/>
          <p:nvPr>
            <p:extLst>
              <p:ext uri="{D42A27DB-BD31-4B8C-83A1-F6EECF244321}">
                <p14:modId xmlns:p14="http://schemas.microsoft.com/office/powerpoint/2010/main" val="2158452901"/>
              </p:ext>
            </p:extLst>
          </p:nvPr>
        </p:nvGraphicFramePr>
        <p:xfrm>
          <a:off x="5033773" y="739885"/>
          <a:ext cx="8551931" cy="5777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fik 3" descr="Håndtryk med massiv udfyldning">
            <a:extLst>
              <a:ext uri="{FF2B5EF4-FFF2-40B4-BE49-F238E27FC236}">
                <a16:creationId xmlns:a16="http://schemas.microsoft.com/office/drawing/2014/main" id="{F502B699-2C35-A113-A34B-2A41D73992E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81043" y="1093892"/>
            <a:ext cx="3268381" cy="3268381"/>
          </a:xfrm>
          <a:prstGeom prst="rect">
            <a:avLst/>
          </a:prstGeom>
        </p:spPr>
      </p:pic>
      <p:sp>
        <p:nvSpPr>
          <p:cNvPr id="6" name="Tekstfelt 5">
            <a:extLst>
              <a:ext uri="{FF2B5EF4-FFF2-40B4-BE49-F238E27FC236}">
                <a16:creationId xmlns:a16="http://schemas.microsoft.com/office/drawing/2014/main" id="{C73655E6-3802-95F1-B6FD-BE27A0A91B30}"/>
              </a:ext>
            </a:extLst>
          </p:cNvPr>
          <p:cNvSpPr txBox="1"/>
          <p:nvPr/>
        </p:nvSpPr>
        <p:spPr>
          <a:xfrm>
            <a:off x="6583010" y="4121522"/>
            <a:ext cx="2156245" cy="829268"/>
          </a:xfrm>
          <a:prstGeom prst="rect">
            <a:avLst/>
          </a:prstGeom>
          <a:noFill/>
        </p:spPr>
        <p:txBody>
          <a:bodyPr wrap="square">
            <a:spAutoFit/>
          </a:bodyPr>
          <a:lstStyle/>
          <a:p>
            <a:r>
              <a:rPr lang="da-DK" sz="1596" kern="0">
                <a:solidFill>
                  <a:schemeClr val="accent4"/>
                </a:solidFill>
                <a:ea typeface="Calibri" panose="020F0502020204030204" pitchFamily="34" charset="0"/>
              </a:rPr>
              <a:t>Vi skal positionere os som en attraktiv arbejdsplads</a:t>
            </a:r>
            <a:endParaRPr lang="da-DK" sz="1596">
              <a:solidFill>
                <a:schemeClr val="accent4"/>
              </a:solidFill>
            </a:endParaRPr>
          </a:p>
        </p:txBody>
      </p:sp>
    </p:spTree>
    <p:custDataLst>
      <p:tags r:id="rId1"/>
    </p:custDataLst>
    <p:extLst>
      <p:ext uri="{BB962C8B-B14F-4D97-AF65-F5344CB8AC3E}">
        <p14:creationId xmlns:p14="http://schemas.microsoft.com/office/powerpoint/2010/main" val="3603342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C53FCD79-C629-25B9-A8C7-C5542E6A7ED5}"/>
              </a:ext>
            </a:extLst>
          </p:cNvPr>
          <p:cNvSpPr>
            <a:spLocks noGrp="1"/>
          </p:cNvSpPr>
          <p:nvPr>
            <p:ph type="body" sz="quarter" idx="55"/>
          </p:nvPr>
        </p:nvSpPr>
        <p:spPr/>
        <p:txBody>
          <a:bodyPr/>
          <a:lstStyle/>
          <a:p>
            <a:endParaRPr lang="da-DK"/>
          </a:p>
        </p:txBody>
      </p:sp>
      <p:sp>
        <p:nvSpPr>
          <p:cNvPr id="8" name="Rektangel: afrundede hjørner 7">
            <a:extLst>
              <a:ext uri="{FF2B5EF4-FFF2-40B4-BE49-F238E27FC236}">
                <a16:creationId xmlns:a16="http://schemas.microsoft.com/office/drawing/2014/main" id="{519CACF8-BB09-5C7B-ACA7-76026074F3BE}"/>
              </a:ext>
            </a:extLst>
          </p:cNvPr>
          <p:cNvSpPr/>
          <p:nvPr/>
        </p:nvSpPr>
        <p:spPr>
          <a:xfrm>
            <a:off x="9088230" y="734296"/>
            <a:ext cx="2210262" cy="779374"/>
          </a:xfrm>
          <a:prstGeom prst="roundRect">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9" name="Tekstfelt 8">
            <a:extLst>
              <a:ext uri="{FF2B5EF4-FFF2-40B4-BE49-F238E27FC236}">
                <a16:creationId xmlns:a16="http://schemas.microsoft.com/office/drawing/2014/main" id="{CF6D834A-E957-1736-B5F1-6A8D91BD1562}"/>
              </a:ext>
            </a:extLst>
          </p:cNvPr>
          <p:cNvSpPr txBox="1"/>
          <p:nvPr/>
        </p:nvSpPr>
        <p:spPr>
          <a:xfrm>
            <a:off x="9157655" y="984138"/>
            <a:ext cx="2119125" cy="429991"/>
          </a:xfrm>
          <a:prstGeom prst="rect">
            <a:avLst/>
          </a:prstGeom>
          <a:noFill/>
        </p:spPr>
        <p:txBody>
          <a:bodyPr wrap="square">
            <a:spAutoFit/>
          </a:bodyPr>
          <a:lstStyle/>
          <a:p>
            <a:pPr lvl="0"/>
            <a:r>
              <a:rPr lang="da-DK" sz="1098" b="1">
                <a:ea typeface="Calibri" panose="020F0502020204030204" pitchFamily="34" charset="0"/>
                <a:cs typeface="Arial" panose="020B0604020202020204" pitchFamily="34" charset="0"/>
              </a:rPr>
              <a:t>Vi bruger udenlandsk arbejdskraft</a:t>
            </a:r>
          </a:p>
        </p:txBody>
      </p:sp>
      <p:sp>
        <p:nvSpPr>
          <p:cNvPr id="10" name="Tekstfelt 9">
            <a:extLst>
              <a:ext uri="{FF2B5EF4-FFF2-40B4-BE49-F238E27FC236}">
                <a16:creationId xmlns:a16="http://schemas.microsoft.com/office/drawing/2014/main" id="{2DAA3ABE-8F4A-38F0-5DC1-754F61BCD4BB}"/>
              </a:ext>
            </a:extLst>
          </p:cNvPr>
          <p:cNvSpPr txBox="1"/>
          <p:nvPr/>
        </p:nvSpPr>
        <p:spPr>
          <a:xfrm>
            <a:off x="9125233" y="1779308"/>
            <a:ext cx="2320342" cy="1934958"/>
          </a:xfrm>
          <a:prstGeom prst="rect">
            <a:avLst/>
          </a:prstGeom>
          <a:noFill/>
        </p:spPr>
        <p:txBody>
          <a:bodyPr wrap="square">
            <a:spAutoFit/>
          </a:bodyPr>
          <a:lstStyle/>
          <a:p>
            <a:pPr marL="285178" indent="-285178">
              <a:spcAft>
                <a:spcPts val="1198"/>
              </a:spcAft>
              <a:buFont typeface="Arial" panose="020B0604020202020204" pitchFamily="34" charset="0"/>
              <a:buChar char="•"/>
            </a:pPr>
            <a:r>
              <a:rPr lang="da-DK" sz="998">
                <a:ea typeface="Calibri" panose="020F0502020204030204" pitchFamily="34" charset="0"/>
                <a:cs typeface="Arial" panose="020B0604020202020204" pitchFamily="34" charset="0"/>
              </a:rPr>
              <a:t>Vi lader os inspirere af Robusthedskommissionens anbefalinger.</a:t>
            </a:r>
          </a:p>
          <a:p>
            <a:pPr marL="285178" indent="-285178">
              <a:spcAft>
                <a:spcPts val="1198"/>
              </a:spcAft>
              <a:buFont typeface="Arial" panose="020B0604020202020204" pitchFamily="34" charset="0"/>
              <a:buChar char="•"/>
            </a:pPr>
            <a:r>
              <a:rPr lang="da-DK" sz="998">
                <a:ea typeface="Calibri" panose="020F0502020204030204" pitchFamily="34" charset="0"/>
                <a:cs typeface="Arial" panose="020B0604020202020204" pitchFamily="34" charset="0"/>
              </a:rPr>
              <a:t>Vi gør brug af evalueringsansættelser.</a:t>
            </a:r>
          </a:p>
          <a:p>
            <a:pPr marL="285178" indent="-285178">
              <a:spcAft>
                <a:spcPts val="1198"/>
              </a:spcAft>
              <a:buFont typeface="Arial" panose="020B0604020202020204" pitchFamily="34" charset="0"/>
              <a:buChar char="•"/>
            </a:pPr>
            <a:r>
              <a:rPr lang="da-DK" sz="998">
                <a:ea typeface="Calibri" panose="020F0502020204030204" pitchFamily="34" charset="0"/>
                <a:cs typeface="Arial" panose="020B0604020202020204" pitchFamily="34" charset="0"/>
              </a:rPr>
              <a:t>Vi udnytter ”Akutplanens” ambition om hurtigere autorisation og ændrede sprogkrav i forhold til ansættelse af udenlandsk arbejdskraft.</a:t>
            </a:r>
          </a:p>
        </p:txBody>
      </p:sp>
      <p:sp>
        <p:nvSpPr>
          <p:cNvPr id="12" name="Rektangel: afrundede hjørner 11">
            <a:extLst>
              <a:ext uri="{FF2B5EF4-FFF2-40B4-BE49-F238E27FC236}">
                <a16:creationId xmlns:a16="http://schemas.microsoft.com/office/drawing/2014/main" id="{71D1C2EA-7A48-F73D-4BFC-B4B826CCBC19}"/>
              </a:ext>
            </a:extLst>
          </p:cNvPr>
          <p:cNvSpPr/>
          <p:nvPr/>
        </p:nvSpPr>
        <p:spPr>
          <a:xfrm>
            <a:off x="254042" y="4526511"/>
            <a:ext cx="11533376" cy="2014961"/>
          </a:xfrm>
          <a:prstGeom prst="roundRect">
            <a:avLst/>
          </a:prstGeom>
          <a:gradFill flip="none" rotWithShape="1">
            <a:gsLst>
              <a:gs pos="0">
                <a:schemeClr val="accent1">
                  <a:lumMod val="20000"/>
                  <a:lumOff val="80000"/>
                </a:schemeClr>
              </a:gs>
              <a:gs pos="48000">
                <a:schemeClr val="bg2"/>
              </a:gs>
              <a:gs pos="0">
                <a:schemeClr val="accent4">
                  <a:lumMod val="20000"/>
                  <a:lumOff val="80000"/>
                </a:schemeClr>
              </a:gs>
              <a:gs pos="0">
                <a:schemeClr val="accent4">
                  <a:lumMod val="20000"/>
                  <a:lumOff val="80000"/>
                </a:schemeClr>
              </a:gs>
            </a:gsLst>
            <a:lin ang="13500000" scaled="1"/>
            <a:tileRect/>
          </a:gra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a:p>
        </p:txBody>
      </p:sp>
      <p:sp>
        <p:nvSpPr>
          <p:cNvPr id="14" name="Tekstfelt 13">
            <a:extLst>
              <a:ext uri="{FF2B5EF4-FFF2-40B4-BE49-F238E27FC236}">
                <a16:creationId xmlns:a16="http://schemas.microsoft.com/office/drawing/2014/main" id="{F7353D6D-716A-8B81-3239-6A3C2E27DDC7}"/>
              </a:ext>
            </a:extLst>
          </p:cNvPr>
          <p:cNvSpPr txBox="1"/>
          <p:nvPr/>
        </p:nvSpPr>
        <p:spPr>
          <a:xfrm rot="16200000">
            <a:off x="-1356801" y="4087100"/>
            <a:ext cx="4054608" cy="399278"/>
          </a:xfrm>
          <a:prstGeom prst="rect">
            <a:avLst/>
          </a:prstGeom>
          <a:noFill/>
        </p:spPr>
        <p:txBody>
          <a:bodyPr wrap="square">
            <a:spAutoFit/>
          </a:bodyPr>
          <a:lstStyle/>
          <a:p>
            <a:pPr lvl="0"/>
            <a:r>
              <a:rPr lang="da-DK" sz="1996" b="1">
                <a:solidFill>
                  <a:schemeClr val="accent4">
                    <a:lumMod val="20000"/>
                    <a:lumOff val="80000"/>
                  </a:schemeClr>
                </a:solidFill>
                <a:latin typeface="+mj-lt"/>
              </a:rPr>
              <a:t>Indikatorer</a:t>
            </a:r>
            <a:r>
              <a:rPr lang="da-DK" sz="1996" b="1" spc="598">
                <a:solidFill>
                  <a:schemeClr val="accent2">
                    <a:lumMod val="40000"/>
                    <a:lumOff val="60000"/>
                  </a:schemeClr>
                </a:solidFill>
                <a:latin typeface="+mj-lt"/>
              </a:rPr>
              <a:t> </a:t>
            </a:r>
          </a:p>
        </p:txBody>
      </p:sp>
      <p:sp>
        <p:nvSpPr>
          <p:cNvPr id="18" name="Tekstfelt 17">
            <a:extLst>
              <a:ext uri="{FF2B5EF4-FFF2-40B4-BE49-F238E27FC236}">
                <a16:creationId xmlns:a16="http://schemas.microsoft.com/office/drawing/2014/main" id="{405A691F-FD57-10A9-921A-9B116E7D9873}"/>
              </a:ext>
            </a:extLst>
          </p:cNvPr>
          <p:cNvSpPr txBox="1"/>
          <p:nvPr/>
        </p:nvSpPr>
        <p:spPr>
          <a:xfrm>
            <a:off x="9157658" y="749711"/>
            <a:ext cx="1433379" cy="276423"/>
          </a:xfrm>
          <a:prstGeom prst="rect">
            <a:avLst/>
          </a:prstGeom>
          <a:noFill/>
        </p:spPr>
        <p:txBody>
          <a:bodyPr wrap="square">
            <a:spAutoFit/>
          </a:bodyPr>
          <a:lstStyle/>
          <a:p>
            <a:pPr lvl="0"/>
            <a:r>
              <a:rPr lang="da-DK" sz="1198" b="1">
                <a:solidFill>
                  <a:schemeClr val="bg2"/>
                </a:solidFill>
              </a:rPr>
              <a:t>Pejlemærke 12</a:t>
            </a:r>
          </a:p>
        </p:txBody>
      </p:sp>
      <p:sp>
        <p:nvSpPr>
          <p:cNvPr id="2" name="Tekstfelt 1">
            <a:extLst>
              <a:ext uri="{FF2B5EF4-FFF2-40B4-BE49-F238E27FC236}">
                <a16:creationId xmlns:a16="http://schemas.microsoft.com/office/drawing/2014/main" id="{F28A0EB7-F7B4-EB40-C9FD-F8E42CDF5179}"/>
              </a:ext>
            </a:extLst>
          </p:cNvPr>
          <p:cNvSpPr txBox="1"/>
          <p:nvPr/>
        </p:nvSpPr>
        <p:spPr>
          <a:xfrm>
            <a:off x="10292514" y="5501229"/>
            <a:ext cx="1344098" cy="1013550"/>
          </a:xfrm>
          <a:prstGeom prst="rect">
            <a:avLst/>
          </a:prstGeom>
          <a:noFill/>
        </p:spPr>
        <p:txBody>
          <a:bodyPr wrap="square">
            <a:spAutoFit/>
          </a:bodyPr>
          <a:lstStyle/>
          <a:p>
            <a:pPr algn="ctr">
              <a:spcAft>
                <a:spcPts val="1198"/>
              </a:spcAft>
            </a:pPr>
            <a:r>
              <a:rPr lang="da-DK" sz="998">
                <a:ea typeface="Calibri" panose="020F0502020204030204" pitchFamily="34" charset="0"/>
                <a:cs typeface="Arial" panose="020B0604020202020204" pitchFamily="34" charset="0"/>
              </a:rPr>
              <a:t>Vi holder os ajour med de tværregionale projekter om udenlandsk arbejdskraft </a:t>
            </a:r>
          </a:p>
        </p:txBody>
      </p:sp>
      <p:sp>
        <p:nvSpPr>
          <p:cNvPr id="20" name="Rektangel: afrundede hjørner 19">
            <a:extLst>
              <a:ext uri="{FF2B5EF4-FFF2-40B4-BE49-F238E27FC236}">
                <a16:creationId xmlns:a16="http://schemas.microsoft.com/office/drawing/2014/main" id="{3DAB5531-3FFD-07D9-37BC-9DFEB9F9CBC9}"/>
              </a:ext>
            </a:extLst>
          </p:cNvPr>
          <p:cNvSpPr/>
          <p:nvPr/>
        </p:nvSpPr>
        <p:spPr>
          <a:xfrm>
            <a:off x="946321" y="734297"/>
            <a:ext cx="2057319" cy="800279"/>
          </a:xfrm>
          <a:prstGeom prst="roundRect">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21" name="Tekstfelt 20">
            <a:extLst>
              <a:ext uri="{FF2B5EF4-FFF2-40B4-BE49-F238E27FC236}">
                <a16:creationId xmlns:a16="http://schemas.microsoft.com/office/drawing/2014/main" id="{09559557-C72C-E604-B13D-A073E048395B}"/>
              </a:ext>
            </a:extLst>
          </p:cNvPr>
          <p:cNvSpPr txBox="1"/>
          <p:nvPr/>
        </p:nvSpPr>
        <p:spPr>
          <a:xfrm>
            <a:off x="975555" y="934799"/>
            <a:ext cx="2057319" cy="598915"/>
          </a:xfrm>
          <a:prstGeom prst="rect">
            <a:avLst/>
          </a:prstGeom>
          <a:noFill/>
        </p:spPr>
        <p:txBody>
          <a:bodyPr wrap="square">
            <a:spAutoFit/>
          </a:bodyPr>
          <a:lstStyle/>
          <a:p>
            <a:pPr lvl="0"/>
            <a:r>
              <a:rPr lang="da-DK" sz="1098" b="1">
                <a:ea typeface="Calibri" panose="020F0502020204030204" pitchFamily="34" charset="0"/>
                <a:cs typeface="Arial" panose="020B0604020202020204" pitchFamily="34" charset="0"/>
              </a:rPr>
              <a:t>Vi brander regionen som en attraktiv og meningsfuld arbejdsplads</a:t>
            </a:r>
          </a:p>
        </p:txBody>
      </p:sp>
      <p:sp>
        <p:nvSpPr>
          <p:cNvPr id="22" name="Tekstfelt 21">
            <a:extLst>
              <a:ext uri="{FF2B5EF4-FFF2-40B4-BE49-F238E27FC236}">
                <a16:creationId xmlns:a16="http://schemas.microsoft.com/office/drawing/2014/main" id="{18DB366E-0444-0C6E-49D3-A643A5361B27}"/>
              </a:ext>
            </a:extLst>
          </p:cNvPr>
          <p:cNvSpPr txBox="1"/>
          <p:nvPr/>
        </p:nvSpPr>
        <p:spPr>
          <a:xfrm>
            <a:off x="888301" y="1744609"/>
            <a:ext cx="2367494" cy="2856369"/>
          </a:xfrm>
          <a:prstGeom prst="rect">
            <a:avLst/>
          </a:prstGeom>
          <a:noFill/>
        </p:spPr>
        <p:txBody>
          <a:bodyPr wrap="square" lIns="91250" tIns="45624" rIns="91250" bIns="45624" anchor="t">
            <a:spAutoFit/>
          </a:bodyPr>
          <a:lstStyle/>
          <a:p>
            <a:pPr marL="285178" indent="-285178">
              <a:spcAft>
                <a:spcPts val="1198"/>
              </a:spcAft>
              <a:buFont typeface="Arial" panose="020B0604020202020204" pitchFamily="34" charset="0"/>
              <a:buChar char="•"/>
            </a:pPr>
            <a:r>
              <a:rPr lang="da-DK" sz="998">
                <a:ea typeface="Calibri" panose="020F0502020204030204" pitchFamily="34" charset="0"/>
                <a:cs typeface="Arial"/>
              </a:rPr>
              <a:t>Vi bruger regionens </a:t>
            </a:r>
            <a:r>
              <a:rPr lang="da-DK" sz="998" err="1">
                <a:ea typeface="Calibri" panose="020F0502020204030204" pitchFamily="34" charset="0"/>
                <a:cs typeface="Arial"/>
              </a:rPr>
              <a:t>employer</a:t>
            </a:r>
            <a:r>
              <a:rPr lang="da-DK" sz="998">
                <a:ea typeface="Calibri" panose="020F0502020204030204" pitchFamily="34" charset="0"/>
                <a:cs typeface="Arial"/>
              </a:rPr>
              <a:t> brand – “Sammen finder vi ud af det” i hele organisationen som en del af rekrutteringsopgaven.</a:t>
            </a:r>
          </a:p>
          <a:p>
            <a:pPr marL="285178" indent="-285178">
              <a:spcAft>
                <a:spcPts val="1198"/>
              </a:spcAft>
              <a:buFont typeface="Arial" panose="020B0604020202020204" pitchFamily="34" charset="0"/>
              <a:buChar char="•"/>
            </a:pPr>
            <a:r>
              <a:rPr lang="da-DK" sz="998">
                <a:ea typeface="Calibri" panose="020F0502020204030204" pitchFamily="34" charset="0"/>
                <a:cs typeface="Arial"/>
              </a:rPr>
              <a:t>Vi viser mangfoldighed i rekrutteringssammenhænge.</a:t>
            </a:r>
          </a:p>
          <a:p>
            <a:pPr marL="285178" indent="-285178">
              <a:spcAft>
                <a:spcPts val="1198"/>
              </a:spcAft>
              <a:buFont typeface="Arial" panose="020B0604020202020204" pitchFamily="34" charset="0"/>
              <a:buChar char="•"/>
            </a:pPr>
            <a:r>
              <a:rPr lang="da-DK" sz="998">
                <a:ea typeface="Calibri" panose="020F0502020204030204" pitchFamily="34" charset="0"/>
                <a:cs typeface="Arial"/>
              </a:rPr>
              <a:t>Vi ser på tværs af faggrænser og geografi - og tilpasser og udarbejder indsatser herefter.</a:t>
            </a:r>
          </a:p>
          <a:p>
            <a:pPr marL="285178" indent="-285178">
              <a:spcAft>
                <a:spcPts val="1198"/>
              </a:spcAft>
              <a:buFont typeface="Arial" panose="020B0604020202020204" pitchFamily="34" charset="0"/>
              <a:buChar char="•"/>
            </a:pPr>
            <a:r>
              <a:rPr lang="da-DK" sz="998">
                <a:ea typeface="Calibri" panose="020F0502020204030204" pitchFamily="34" charset="0"/>
                <a:cs typeface="Arial"/>
              </a:rPr>
              <a:t>Vi bruger ledere og medarbejdere som ambassadører for at brande regionen som en attraktiv og meningsfuld arbejdsplads.</a:t>
            </a:r>
          </a:p>
          <a:p>
            <a:pPr marL="285178" indent="-285178">
              <a:spcAft>
                <a:spcPts val="1198"/>
              </a:spcAft>
              <a:buFont typeface="Arial" panose="020B0604020202020204" pitchFamily="34" charset="0"/>
              <a:buChar char="•"/>
            </a:pPr>
            <a:endParaRPr lang="da-DK" sz="998">
              <a:ea typeface="Calibri" panose="020F0502020204030204" pitchFamily="34" charset="0"/>
              <a:cs typeface="Arial" panose="020B0604020202020204" pitchFamily="34" charset="0"/>
            </a:endParaRPr>
          </a:p>
        </p:txBody>
      </p:sp>
      <p:sp>
        <p:nvSpPr>
          <p:cNvPr id="23" name="Tekstfelt 22">
            <a:extLst>
              <a:ext uri="{FF2B5EF4-FFF2-40B4-BE49-F238E27FC236}">
                <a16:creationId xmlns:a16="http://schemas.microsoft.com/office/drawing/2014/main" id="{815BF8CC-4520-2CE8-2FF5-892CA294E06C}"/>
              </a:ext>
            </a:extLst>
          </p:cNvPr>
          <p:cNvSpPr txBox="1"/>
          <p:nvPr/>
        </p:nvSpPr>
        <p:spPr>
          <a:xfrm rot="16200000">
            <a:off x="-1400074" y="2041450"/>
            <a:ext cx="4054608" cy="522132"/>
          </a:xfrm>
          <a:prstGeom prst="rect">
            <a:avLst/>
          </a:prstGeom>
          <a:noFill/>
        </p:spPr>
        <p:txBody>
          <a:bodyPr wrap="square">
            <a:spAutoFit/>
          </a:bodyPr>
          <a:lstStyle/>
          <a:p>
            <a:pPr lvl="0"/>
            <a:r>
              <a:rPr lang="da-DK" sz="1996" b="1">
                <a:solidFill>
                  <a:schemeClr val="accent4"/>
                </a:solidFill>
                <a:latin typeface="+mj-lt"/>
              </a:rPr>
              <a:t>Handlinger</a:t>
            </a:r>
            <a:r>
              <a:rPr lang="da-DK" sz="2794" b="1" spc="598">
                <a:solidFill>
                  <a:schemeClr val="accent4"/>
                </a:solidFill>
                <a:latin typeface="+mj-lt"/>
              </a:rPr>
              <a:t> </a:t>
            </a:r>
          </a:p>
        </p:txBody>
      </p:sp>
      <p:sp>
        <p:nvSpPr>
          <p:cNvPr id="24" name="Tekstfelt 23">
            <a:extLst>
              <a:ext uri="{FF2B5EF4-FFF2-40B4-BE49-F238E27FC236}">
                <a16:creationId xmlns:a16="http://schemas.microsoft.com/office/drawing/2014/main" id="{BC318CD7-3192-7C77-D9CD-4FB4FFA01B78}"/>
              </a:ext>
            </a:extLst>
          </p:cNvPr>
          <p:cNvSpPr txBox="1"/>
          <p:nvPr/>
        </p:nvSpPr>
        <p:spPr>
          <a:xfrm>
            <a:off x="978140" y="731978"/>
            <a:ext cx="2426454" cy="307137"/>
          </a:xfrm>
          <a:prstGeom prst="rect">
            <a:avLst/>
          </a:prstGeom>
          <a:noFill/>
        </p:spPr>
        <p:txBody>
          <a:bodyPr wrap="square">
            <a:spAutoFit/>
          </a:bodyPr>
          <a:lstStyle/>
          <a:p>
            <a:pPr lvl="0"/>
            <a:r>
              <a:rPr lang="da-DK" sz="1398" b="1">
                <a:solidFill>
                  <a:schemeClr val="bg2"/>
                </a:solidFill>
              </a:rPr>
              <a:t>Pejlemærke 9</a:t>
            </a:r>
            <a:endParaRPr lang="da-DK" sz="1596" b="1">
              <a:solidFill>
                <a:schemeClr val="bg2"/>
              </a:solidFill>
            </a:endParaRPr>
          </a:p>
        </p:txBody>
      </p:sp>
      <p:sp>
        <p:nvSpPr>
          <p:cNvPr id="27" name="Tekstfelt 26">
            <a:extLst>
              <a:ext uri="{FF2B5EF4-FFF2-40B4-BE49-F238E27FC236}">
                <a16:creationId xmlns:a16="http://schemas.microsoft.com/office/drawing/2014/main" id="{034E5AB9-2108-D847-7ACC-8E6C6A4621F5}"/>
              </a:ext>
            </a:extLst>
          </p:cNvPr>
          <p:cNvSpPr txBox="1"/>
          <p:nvPr/>
        </p:nvSpPr>
        <p:spPr>
          <a:xfrm>
            <a:off x="1119511" y="5523266"/>
            <a:ext cx="1376230" cy="706413"/>
          </a:xfrm>
          <a:prstGeom prst="rect">
            <a:avLst/>
          </a:prstGeom>
          <a:noFill/>
        </p:spPr>
        <p:txBody>
          <a:bodyPr wrap="square">
            <a:spAutoFit/>
          </a:bodyPr>
          <a:lstStyle/>
          <a:p>
            <a:pPr algn="ctr">
              <a:spcAft>
                <a:spcPts val="1198"/>
              </a:spcAft>
            </a:pPr>
            <a:r>
              <a:rPr lang="da-DK" sz="998">
                <a:ea typeface="Calibri" panose="020F0502020204030204" pitchFamily="34" charset="0"/>
                <a:cs typeface="Arial" panose="020B0604020202020204" pitchFamily="34" charset="0"/>
              </a:rPr>
              <a:t>Vi følger handlingerne gennem årlige drøftelser i Kompetenceforum</a:t>
            </a:r>
          </a:p>
        </p:txBody>
      </p:sp>
      <p:sp>
        <p:nvSpPr>
          <p:cNvPr id="29" name="Tekstfelt 28">
            <a:extLst>
              <a:ext uri="{FF2B5EF4-FFF2-40B4-BE49-F238E27FC236}">
                <a16:creationId xmlns:a16="http://schemas.microsoft.com/office/drawing/2014/main" id="{84C3DD59-D461-13BA-7C0A-FA7BAF8ACF67}"/>
              </a:ext>
            </a:extLst>
          </p:cNvPr>
          <p:cNvSpPr txBox="1"/>
          <p:nvPr/>
        </p:nvSpPr>
        <p:spPr>
          <a:xfrm>
            <a:off x="3626939" y="1770773"/>
            <a:ext cx="2149062" cy="1934958"/>
          </a:xfrm>
          <a:prstGeom prst="rect">
            <a:avLst/>
          </a:prstGeom>
          <a:noFill/>
        </p:spPr>
        <p:txBody>
          <a:bodyPr wrap="square">
            <a:spAutoFit/>
          </a:bodyPr>
          <a:lstStyle/>
          <a:p>
            <a:pPr marL="285178" indent="-285178">
              <a:spcAft>
                <a:spcPts val="1198"/>
              </a:spcAft>
              <a:buFont typeface="Arial" panose="020B0604020202020204" pitchFamily="34" charset="0"/>
              <a:buChar char="•"/>
            </a:pPr>
            <a:r>
              <a:rPr lang="da-DK" sz="998">
                <a:ea typeface="Calibri" panose="020F0502020204030204" pitchFamily="34" charset="0"/>
                <a:cs typeface="Arial" panose="020B0604020202020204" pitchFamily="34" charset="0"/>
              </a:rPr>
              <a:t>Vi afsøger markedet for nye e-rekrutteringssystem med mobil adgang og let anvendelse af billeder og video i opslag.</a:t>
            </a:r>
          </a:p>
          <a:p>
            <a:pPr marL="285178" indent="-285178">
              <a:spcAft>
                <a:spcPts val="1198"/>
              </a:spcAft>
              <a:buFont typeface="Arial" panose="020B0604020202020204" pitchFamily="34" charset="0"/>
              <a:buChar char="•"/>
            </a:pPr>
            <a:r>
              <a:rPr lang="da-DK" sz="998">
                <a:ea typeface="Calibri" panose="020F0502020204030204" pitchFamily="34" charset="0"/>
                <a:cs typeface="Arial" panose="020B0604020202020204" pitchFamily="34" charset="0"/>
              </a:rPr>
              <a:t>Vi afsøger muligheder for nye ansøgningsprocesser – og udnytte digitale løsninger.</a:t>
            </a:r>
          </a:p>
          <a:p>
            <a:pPr marL="285178" indent="-285178">
              <a:spcAft>
                <a:spcPts val="1198"/>
              </a:spcAft>
              <a:buFont typeface="Arial" panose="020B0604020202020204" pitchFamily="34" charset="0"/>
              <a:buChar char="•"/>
            </a:pPr>
            <a:r>
              <a:rPr lang="da-DK" sz="998">
                <a:ea typeface="Calibri" panose="020F0502020204030204" pitchFamily="34" charset="0"/>
                <a:cs typeface="Arial" panose="020B0604020202020204" pitchFamily="34" charset="0"/>
              </a:rPr>
              <a:t>Vi understøtter ledere og ansættelsesudvalg i at arbejde professionelt med rekruttering.</a:t>
            </a:r>
          </a:p>
        </p:txBody>
      </p:sp>
      <p:sp>
        <p:nvSpPr>
          <p:cNvPr id="32" name="Rektangel: afrundede hjørner 31">
            <a:extLst>
              <a:ext uri="{FF2B5EF4-FFF2-40B4-BE49-F238E27FC236}">
                <a16:creationId xmlns:a16="http://schemas.microsoft.com/office/drawing/2014/main" id="{CB83E53E-5ECD-0BA5-2064-D1307568B5D8}"/>
              </a:ext>
            </a:extLst>
          </p:cNvPr>
          <p:cNvSpPr/>
          <p:nvPr/>
        </p:nvSpPr>
        <p:spPr>
          <a:xfrm>
            <a:off x="3643514" y="736705"/>
            <a:ext cx="2057319" cy="800279"/>
          </a:xfrm>
          <a:prstGeom prst="roundRect">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31" name="Tekstfelt 30">
            <a:extLst>
              <a:ext uri="{FF2B5EF4-FFF2-40B4-BE49-F238E27FC236}">
                <a16:creationId xmlns:a16="http://schemas.microsoft.com/office/drawing/2014/main" id="{D0EF6033-6AD6-4987-2295-EAF42BF7EB39}"/>
              </a:ext>
            </a:extLst>
          </p:cNvPr>
          <p:cNvSpPr txBox="1"/>
          <p:nvPr/>
        </p:nvSpPr>
        <p:spPr>
          <a:xfrm>
            <a:off x="3625910" y="758546"/>
            <a:ext cx="2443730" cy="783197"/>
          </a:xfrm>
          <a:prstGeom prst="rect">
            <a:avLst/>
          </a:prstGeom>
          <a:noFill/>
        </p:spPr>
        <p:txBody>
          <a:bodyPr wrap="square">
            <a:spAutoFit/>
          </a:bodyPr>
          <a:lstStyle/>
          <a:p>
            <a:pPr lvl="0"/>
            <a:r>
              <a:rPr lang="da-DK" sz="1198" b="1">
                <a:solidFill>
                  <a:schemeClr val="bg2"/>
                </a:solidFill>
              </a:rPr>
              <a:t>Pejlemærke 10</a:t>
            </a:r>
          </a:p>
          <a:p>
            <a:pPr lvl="0"/>
            <a:r>
              <a:rPr lang="da-DK" sz="1098" b="1"/>
              <a:t>Vi har smidige og professionelle rekrutteringsprocesser </a:t>
            </a:r>
          </a:p>
          <a:p>
            <a:pPr lvl="0"/>
            <a:endParaRPr lang="da-DK" sz="1098" b="1">
              <a:solidFill>
                <a:schemeClr val="bg1"/>
              </a:solidFill>
            </a:endParaRPr>
          </a:p>
        </p:txBody>
      </p:sp>
      <p:sp>
        <p:nvSpPr>
          <p:cNvPr id="35" name="Rektangel: afrundede hjørner 34">
            <a:extLst>
              <a:ext uri="{FF2B5EF4-FFF2-40B4-BE49-F238E27FC236}">
                <a16:creationId xmlns:a16="http://schemas.microsoft.com/office/drawing/2014/main" id="{389897B9-BC53-1A5F-A5D1-CE0D60A66D09}"/>
              </a:ext>
            </a:extLst>
          </p:cNvPr>
          <p:cNvSpPr/>
          <p:nvPr/>
        </p:nvSpPr>
        <p:spPr>
          <a:xfrm>
            <a:off x="6340700" y="734297"/>
            <a:ext cx="2107655" cy="800279"/>
          </a:xfrm>
          <a:prstGeom prst="roundRect">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36" name="Tekstfelt 35">
            <a:extLst>
              <a:ext uri="{FF2B5EF4-FFF2-40B4-BE49-F238E27FC236}">
                <a16:creationId xmlns:a16="http://schemas.microsoft.com/office/drawing/2014/main" id="{1DC62950-5DC1-0506-A800-5087387D4BEB}"/>
              </a:ext>
            </a:extLst>
          </p:cNvPr>
          <p:cNvSpPr txBox="1"/>
          <p:nvPr/>
        </p:nvSpPr>
        <p:spPr>
          <a:xfrm>
            <a:off x="6257746" y="1731267"/>
            <a:ext cx="2439964" cy="1689250"/>
          </a:xfrm>
          <a:prstGeom prst="rect">
            <a:avLst/>
          </a:prstGeom>
          <a:noFill/>
        </p:spPr>
        <p:txBody>
          <a:bodyPr wrap="square">
            <a:spAutoFit/>
          </a:bodyPr>
          <a:lstStyle/>
          <a:p>
            <a:pPr marL="285178" indent="-285178">
              <a:spcAft>
                <a:spcPts val="598"/>
              </a:spcAft>
              <a:buFont typeface="Arial" panose="020B0604020202020204" pitchFamily="34" charset="0"/>
              <a:buChar char="•"/>
            </a:pPr>
            <a:r>
              <a:rPr lang="da-DK" sz="998">
                <a:ea typeface="Calibri" panose="020F0502020204030204" pitchFamily="34" charset="0"/>
                <a:cs typeface="Arial" panose="020B0604020202020204" pitchFamily="34" charset="0"/>
              </a:rPr>
              <a:t>Vi sikrer, at regionale koncepter for </a:t>
            </a:r>
            <a:r>
              <a:rPr lang="da-DK" sz="998" err="1">
                <a:ea typeface="Calibri" panose="020F0502020204030204" pitchFamily="34" charset="0"/>
                <a:cs typeface="Arial" panose="020B0604020202020204" pitchFamily="34" charset="0"/>
              </a:rPr>
              <a:t>onboarding</a:t>
            </a:r>
            <a:r>
              <a:rPr lang="da-DK" sz="998">
                <a:ea typeface="Calibri" panose="020F0502020204030204" pitchFamily="34" charset="0"/>
                <a:cs typeface="Arial" panose="020B0604020202020204" pitchFamily="34" charset="0"/>
              </a:rPr>
              <a:t> og mentorordning er tilgængelige og opdaterede for ledere og medarbejdere.</a:t>
            </a:r>
          </a:p>
          <a:p>
            <a:pPr marL="285178" indent="-285178">
              <a:spcAft>
                <a:spcPts val="598"/>
              </a:spcAft>
              <a:buFont typeface="Arial" panose="020B0604020202020204" pitchFamily="34" charset="0"/>
              <a:buChar char="•"/>
            </a:pPr>
            <a:r>
              <a:rPr lang="da-DK" sz="998">
                <a:ea typeface="Calibri" panose="020F0502020204030204" pitchFamily="34" charset="0"/>
                <a:cs typeface="Arial" panose="020B0604020202020204" pitchFamily="34" charset="0"/>
              </a:rPr>
              <a:t>Vi gennemfører opstartsanalyser hvert 3. år for at sikre, at koncepterne er relevante og opdaterede.</a:t>
            </a:r>
          </a:p>
          <a:p>
            <a:pPr marL="285178" indent="-285178">
              <a:spcAft>
                <a:spcPts val="1198"/>
              </a:spcAft>
              <a:buFont typeface="Arial" panose="020B0604020202020204" pitchFamily="34" charset="0"/>
              <a:buChar char="•"/>
            </a:pPr>
            <a:endParaRPr lang="da-DK" sz="1398">
              <a:ea typeface="Calibri" panose="020F0502020204030204" pitchFamily="34" charset="0"/>
              <a:cs typeface="Arial" panose="020B0604020202020204" pitchFamily="34" charset="0"/>
            </a:endParaRPr>
          </a:p>
        </p:txBody>
      </p:sp>
      <p:sp>
        <p:nvSpPr>
          <p:cNvPr id="37" name="Tekstfelt 36">
            <a:extLst>
              <a:ext uri="{FF2B5EF4-FFF2-40B4-BE49-F238E27FC236}">
                <a16:creationId xmlns:a16="http://schemas.microsoft.com/office/drawing/2014/main" id="{BD07645B-26B3-B1D3-BAE5-ADF357617E89}"/>
              </a:ext>
            </a:extLst>
          </p:cNvPr>
          <p:cNvSpPr txBox="1"/>
          <p:nvPr/>
        </p:nvSpPr>
        <p:spPr>
          <a:xfrm>
            <a:off x="6366520" y="770422"/>
            <a:ext cx="1986553" cy="1013550"/>
          </a:xfrm>
          <a:prstGeom prst="rect">
            <a:avLst/>
          </a:prstGeom>
          <a:noFill/>
        </p:spPr>
        <p:txBody>
          <a:bodyPr wrap="square">
            <a:spAutoFit/>
          </a:bodyPr>
          <a:lstStyle/>
          <a:p>
            <a:pPr lvl="0"/>
            <a:r>
              <a:rPr lang="da-DK" sz="1198" b="1">
                <a:solidFill>
                  <a:schemeClr val="bg2"/>
                </a:solidFill>
              </a:rPr>
              <a:t>Pejlemærke 11</a:t>
            </a:r>
          </a:p>
          <a:p>
            <a:pPr lvl="0"/>
            <a:endParaRPr lang="da-DK" sz="1398" b="1">
              <a:solidFill>
                <a:schemeClr val="accent2">
                  <a:lumMod val="20000"/>
                  <a:lumOff val="80000"/>
                </a:schemeClr>
              </a:solidFill>
            </a:endParaRPr>
          </a:p>
          <a:p>
            <a:pPr lvl="0"/>
            <a:endParaRPr lang="da-DK" sz="1596" b="1">
              <a:solidFill>
                <a:schemeClr val="bg1"/>
              </a:solidFill>
            </a:endParaRPr>
          </a:p>
          <a:p>
            <a:pPr lvl="0"/>
            <a:endParaRPr lang="da-DK" sz="1596" b="1">
              <a:solidFill>
                <a:schemeClr val="bg1"/>
              </a:solidFill>
            </a:endParaRPr>
          </a:p>
        </p:txBody>
      </p:sp>
      <p:sp>
        <p:nvSpPr>
          <p:cNvPr id="38" name="Tekstfelt 37">
            <a:extLst>
              <a:ext uri="{FF2B5EF4-FFF2-40B4-BE49-F238E27FC236}">
                <a16:creationId xmlns:a16="http://schemas.microsoft.com/office/drawing/2014/main" id="{28586552-A09B-2DE3-ACA3-9B9F4A449EDE}"/>
              </a:ext>
            </a:extLst>
          </p:cNvPr>
          <p:cNvSpPr txBox="1"/>
          <p:nvPr/>
        </p:nvSpPr>
        <p:spPr>
          <a:xfrm>
            <a:off x="6397625" y="1000988"/>
            <a:ext cx="2218828" cy="429991"/>
          </a:xfrm>
          <a:prstGeom prst="rect">
            <a:avLst/>
          </a:prstGeom>
          <a:noFill/>
        </p:spPr>
        <p:txBody>
          <a:bodyPr wrap="square">
            <a:spAutoFit/>
          </a:bodyPr>
          <a:lstStyle/>
          <a:p>
            <a:pPr lvl="0"/>
            <a:r>
              <a:rPr lang="da-DK" sz="1098" b="1">
                <a:ea typeface="Calibri" panose="020F0502020204030204" pitchFamily="34" charset="0"/>
                <a:cs typeface="Arial" panose="020B0604020202020204" pitchFamily="34" charset="0"/>
              </a:rPr>
              <a:t>Vi  sikrer gode opstartsforløb</a:t>
            </a:r>
          </a:p>
          <a:p>
            <a:pPr lvl="0"/>
            <a:endParaRPr lang="da-DK" sz="1098" b="1">
              <a:ea typeface="Calibri" panose="020F0502020204030204" pitchFamily="34" charset="0"/>
              <a:cs typeface="Arial" panose="020B0604020202020204" pitchFamily="34" charset="0"/>
            </a:endParaRPr>
          </a:p>
        </p:txBody>
      </p:sp>
      <p:sp>
        <p:nvSpPr>
          <p:cNvPr id="40" name="Tekstfelt 39">
            <a:extLst>
              <a:ext uri="{FF2B5EF4-FFF2-40B4-BE49-F238E27FC236}">
                <a16:creationId xmlns:a16="http://schemas.microsoft.com/office/drawing/2014/main" id="{1C9244E5-D1CC-FB53-CAB7-78FA20330FDB}"/>
              </a:ext>
            </a:extLst>
          </p:cNvPr>
          <p:cNvSpPr txBox="1"/>
          <p:nvPr/>
        </p:nvSpPr>
        <p:spPr>
          <a:xfrm>
            <a:off x="4188980" y="5523266"/>
            <a:ext cx="1640410" cy="706413"/>
          </a:xfrm>
          <a:prstGeom prst="rect">
            <a:avLst/>
          </a:prstGeom>
          <a:noFill/>
        </p:spPr>
        <p:txBody>
          <a:bodyPr wrap="square">
            <a:spAutoFit/>
          </a:bodyPr>
          <a:lstStyle/>
          <a:p>
            <a:pPr algn="ctr">
              <a:spcAft>
                <a:spcPts val="1198"/>
              </a:spcAft>
            </a:pPr>
            <a:r>
              <a:rPr lang="da-DK" sz="998">
                <a:ea typeface="Calibri" panose="020F0502020204030204" pitchFamily="34" charset="0"/>
                <a:cs typeface="Arial" panose="020B0604020202020204" pitchFamily="34" charset="0"/>
              </a:rPr>
              <a:t>Vi følger antallet af ledere, der har gennemført kursus i at arbejde professionelt med rekruttering</a:t>
            </a:r>
          </a:p>
        </p:txBody>
      </p:sp>
      <p:sp>
        <p:nvSpPr>
          <p:cNvPr id="48" name="Tekstfelt 47">
            <a:extLst>
              <a:ext uri="{FF2B5EF4-FFF2-40B4-BE49-F238E27FC236}">
                <a16:creationId xmlns:a16="http://schemas.microsoft.com/office/drawing/2014/main" id="{AC79C609-394D-3335-85BF-1DDFF25AA5A2}"/>
              </a:ext>
            </a:extLst>
          </p:cNvPr>
          <p:cNvSpPr txBox="1"/>
          <p:nvPr/>
        </p:nvSpPr>
        <p:spPr>
          <a:xfrm>
            <a:off x="8898557" y="5611503"/>
            <a:ext cx="1549783" cy="618176"/>
          </a:xfrm>
          <a:prstGeom prst="rect">
            <a:avLst/>
          </a:prstGeom>
          <a:noFill/>
        </p:spPr>
        <p:txBody>
          <a:bodyPr wrap="square" lIns="91250" tIns="45624" rIns="91250" bIns="45624" anchor="t">
            <a:spAutoFit/>
          </a:bodyPr>
          <a:lstStyle/>
          <a:p>
            <a:pPr algn="ctr">
              <a:lnSpc>
                <a:spcPts val="1398"/>
              </a:lnSpc>
              <a:spcAft>
                <a:spcPts val="848"/>
              </a:spcAft>
            </a:pPr>
            <a:r>
              <a:rPr lang="da-DK" sz="998">
                <a:ea typeface="Calibri" panose="020F0502020204030204" pitchFamily="34" charset="0"/>
                <a:cs typeface="Times New Roman"/>
              </a:rPr>
              <a:t>Vi følger antallet af medarbejdere i evalueringsansættelser</a:t>
            </a:r>
          </a:p>
        </p:txBody>
      </p:sp>
      <p:sp>
        <p:nvSpPr>
          <p:cNvPr id="55" name="Tekstfelt 54">
            <a:extLst>
              <a:ext uri="{FF2B5EF4-FFF2-40B4-BE49-F238E27FC236}">
                <a16:creationId xmlns:a16="http://schemas.microsoft.com/office/drawing/2014/main" id="{1AD70AE3-5DC1-E111-AB78-084E79B08829}"/>
              </a:ext>
            </a:extLst>
          </p:cNvPr>
          <p:cNvSpPr txBox="1"/>
          <p:nvPr/>
        </p:nvSpPr>
        <p:spPr>
          <a:xfrm>
            <a:off x="5957067" y="5512783"/>
            <a:ext cx="1785440" cy="1013550"/>
          </a:xfrm>
          <a:prstGeom prst="rect">
            <a:avLst/>
          </a:prstGeom>
          <a:noFill/>
        </p:spPr>
        <p:txBody>
          <a:bodyPr wrap="square">
            <a:spAutoFit/>
          </a:bodyPr>
          <a:lstStyle/>
          <a:p>
            <a:pPr algn="ctr">
              <a:spcAft>
                <a:spcPts val="1198"/>
              </a:spcAft>
            </a:pPr>
            <a:r>
              <a:rPr lang="da-DK" sz="998">
                <a:ea typeface="Calibri" panose="020F0502020204030204" pitchFamily="34" charset="0"/>
                <a:cs typeface="Arial" panose="020B0604020202020204" pitchFamily="34" charset="0"/>
              </a:rPr>
              <a:t>Vi følger op på, om de nyansatte og nyuddannede sygeplejersker og SOSU-assistenter i ordningen om bedre opstartsforløb, fortsat er ansat efter 12 mdr. </a:t>
            </a:r>
          </a:p>
        </p:txBody>
      </p:sp>
      <p:sp>
        <p:nvSpPr>
          <p:cNvPr id="56" name="Tekstfelt 55">
            <a:extLst>
              <a:ext uri="{FF2B5EF4-FFF2-40B4-BE49-F238E27FC236}">
                <a16:creationId xmlns:a16="http://schemas.microsoft.com/office/drawing/2014/main" id="{8D12680B-437D-F769-D1E2-0B75181DEAED}"/>
              </a:ext>
            </a:extLst>
          </p:cNvPr>
          <p:cNvSpPr txBox="1"/>
          <p:nvPr/>
        </p:nvSpPr>
        <p:spPr>
          <a:xfrm>
            <a:off x="7832726" y="5536673"/>
            <a:ext cx="1115040" cy="706413"/>
          </a:xfrm>
          <a:prstGeom prst="rect">
            <a:avLst/>
          </a:prstGeom>
          <a:noFill/>
        </p:spPr>
        <p:txBody>
          <a:bodyPr wrap="square" lIns="91250" tIns="45624" rIns="91250" bIns="45624" anchor="t">
            <a:spAutoFit/>
          </a:bodyPr>
          <a:lstStyle/>
          <a:p>
            <a:pPr algn="ctr">
              <a:spcAft>
                <a:spcPts val="1198"/>
              </a:spcAft>
            </a:pPr>
            <a:r>
              <a:rPr lang="da-DK" sz="998">
                <a:ea typeface="Calibri" panose="020F0502020204030204" pitchFamily="34" charset="0"/>
                <a:cs typeface="Arial"/>
              </a:rPr>
              <a:t>Vi følger resultaterne fra opstarts-analyserne</a:t>
            </a:r>
          </a:p>
        </p:txBody>
      </p:sp>
      <p:pic>
        <p:nvPicPr>
          <p:cNvPr id="3" name="Grafik 2" descr="Forstørrelsesglas med massiv udfyldning">
            <a:extLst>
              <a:ext uri="{FF2B5EF4-FFF2-40B4-BE49-F238E27FC236}">
                <a16:creationId xmlns:a16="http://schemas.microsoft.com/office/drawing/2014/main" id="{674A80A1-67E7-CF37-DD33-022306113D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58509" y="4811878"/>
            <a:ext cx="678194" cy="678194"/>
          </a:xfrm>
          <a:prstGeom prst="rect">
            <a:avLst/>
          </a:prstGeom>
        </p:spPr>
      </p:pic>
      <p:pic>
        <p:nvPicPr>
          <p:cNvPr id="4" name="Grafik 3" descr="Gruppe af mænd med massiv udfyldning">
            <a:extLst>
              <a:ext uri="{FF2B5EF4-FFF2-40B4-BE49-F238E27FC236}">
                <a16:creationId xmlns:a16="http://schemas.microsoft.com/office/drawing/2014/main" id="{E50C9A60-6D80-CC45-9DD3-10D7BBCD4A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84027" y="4790582"/>
            <a:ext cx="630424" cy="630424"/>
          </a:xfrm>
          <a:prstGeom prst="rect">
            <a:avLst/>
          </a:prstGeom>
        </p:spPr>
      </p:pic>
      <p:pic>
        <p:nvPicPr>
          <p:cNvPr id="16" name="Grafik 15" descr="Vendekalender med massiv udfyldning">
            <a:extLst>
              <a:ext uri="{FF2B5EF4-FFF2-40B4-BE49-F238E27FC236}">
                <a16:creationId xmlns:a16="http://schemas.microsoft.com/office/drawing/2014/main" id="{90A33933-7DC4-65DF-66C4-D6D73CB860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41895" y="4783601"/>
            <a:ext cx="723832" cy="723832"/>
          </a:xfrm>
          <a:prstGeom prst="rect">
            <a:avLst/>
          </a:prstGeom>
        </p:spPr>
      </p:pic>
      <p:pic>
        <p:nvPicPr>
          <p:cNvPr id="19" name="Grafik 18" descr="Anskaffelse med massiv udfyldning">
            <a:extLst>
              <a:ext uri="{FF2B5EF4-FFF2-40B4-BE49-F238E27FC236}">
                <a16:creationId xmlns:a16="http://schemas.microsoft.com/office/drawing/2014/main" id="{A5C879C7-5C9F-273E-867F-94C2954E7AB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46185" y="4673249"/>
            <a:ext cx="912497" cy="912497"/>
          </a:xfrm>
          <a:prstGeom prst="rect">
            <a:avLst/>
          </a:prstGeom>
        </p:spPr>
      </p:pic>
      <p:pic>
        <p:nvPicPr>
          <p:cNvPr id="26" name="Grafik 25" descr="Jordklode: Nord- og Sydamerika med massiv udfyldning">
            <a:extLst>
              <a:ext uri="{FF2B5EF4-FFF2-40B4-BE49-F238E27FC236}">
                <a16:creationId xmlns:a16="http://schemas.microsoft.com/office/drawing/2014/main" id="{E327C6C1-94BB-1881-AB9D-2F8BD280AD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631540" y="4841056"/>
            <a:ext cx="645240" cy="645240"/>
          </a:xfrm>
          <a:prstGeom prst="rect">
            <a:avLst/>
          </a:prstGeom>
        </p:spPr>
      </p:pic>
      <p:pic>
        <p:nvPicPr>
          <p:cNvPr id="34" name="Grafik 33" descr="Cirkelpil med massiv udfyldning">
            <a:extLst>
              <a:ext uri="{FF2B5EF4-FFF2-40B4-BE49-F238E27FC236}">
                <a16:creationId xmlns:a16="http://schemas.microsoft.com/office/drawing/2014/main" id="{DCD43ADB-00F5-DBCF-8ACC-252A986EED5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203120" y="4777354"/>
            <a:ext cx="772643" cy="772643"/>
          </a:xfrm>
          <a:prstGeom prst="rect">
            <a:avLst/>
          </a:prstGeom>
        </p:spPr>
      </p:pic>
      <p:pic>
        <p:nvPicPr>
          <p:cNvPr id="13" name="Grafik 12" descr="Kugleramme med massiv udfyldning">
            <a:extLst>
              <a:ext uri="{FF2B5EF4-FFF2-40B4-BE49-F238E27FC236}">
                <a16:creationId xmlns:a16="http://schemas.microsoft.com/office/drawing/2014/main" id="{B9EB4E31-A5A4-62C0-BB3A-C543810FAF7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027239" y="4754374"/>
            <a:ext cx="723832" cy="723832"/>
          </a:xfrm>
          <a:prstGeom prst="rect">
            <a:avLst/>
          </a:prstGeom>
        </p:spPr>
      </p:pic>
      <p:sp>
        <p:nvSpPr>
          <p:cNvPr id="15" name="Tekstfelt 14">
            <a:extLst>
              <a:ext uri="{FF2B5EF4-FFF2-40B4-BE49-F238E27FC236}">
                <a16:creationId xmlns:a16="http://schemas.microsoft.com/office/drawing/2014/main" id="{5DF08DE6-3EB5-E817-D8B8-A7F7E75CB272}"/>
              </a:ext>
            </a:extLst>
          </p:cNvPr>
          <p:cNvSpPr txBox="1"/>
          <p:nvPr/>
        </p:nvSpPr>
        <p:spPr>
          <a:xfrm>
            <a:off x="2674326" y="5549997"/>
            <a:ext cx="1376230" cy="553037"/>
          </a:xfrm>
          <a:prstGeom prst="rect">
            <a:avLst/>
          </a:prstGeom>
          <a:noFill/>
        </p:spPr>
        <p:txBody>
          <a:bodyPr wrap="square">
            <a:spAutoFit/>
          </a:bodyPr>
          <a:lstStyle/>
          <a:p>
            <a:pPr algn="ctr">
              <a:spcAft>
                <a:spcPts val="1198"/>
              </a:spcAft>
            </a:pPr>
            <a:r>
              <a:rPr lang="da-DK" sz="998">
                <a:ea typeface="Calibri" panose="020F0502020204030204" pitchFamily="34" charset="0"/>
                <a:cs typeface="Arial" panose="020B0604020202020204" pitchFamily="34" charset="0"/>
              </a:rPr>
              <a:t>Vi følger andelen af stillingsopslag med få eller ingen ansøgere</a:t>
            </a:r>
          </a:p>
        </p:txBody>
      </p:sp>
    </p:spTree>
    <p:extLst>
      <p:ext uri="{BB962C8B-B14F-4D97-AF65-F5344CB8AC3E}">
        <p14:creationId xmlns:p14="http://schemas.microsoft.com/office/powerpoint/2010/main" val="1380745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jerte med massiv udfyldning">
            <a:extLst>
              <a:ext uri="{FF2B5EF4-FFF2-40B4-BE49-F238E27FC236}">
                <a16:creationId xmlns:a16="http://schemas.microsoft.com/office/drawing/2014/main" id="{26020580-0064-B7D1-E6EE-7068CE14B2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54469" y="465186"/>
            <a:ext cx="2963816" cy="2963816"/>
          </a:xfrm>
          <a:prstGeom prst="rect">
            <a:avLst/>
          </a:prstGeom>
        </p:spPr>
      </p:pic>
      <p:sp>
        <p:nvSpPr>
          <p:cNvPr id="2" name="Titel 1">
            <a:extLst>
              <a:ext uri="{FF2B5EF4-FFF2-40B4-BE49-F238E27FC236}">
                <a16:creationId xmlns:a16="http://schemas.microsoft.com/office/drawing/2014/main" id="{4FFA3F19-B71C-4DFB-AEBB-8AAC6A958E56}"/>
              </a:ext>
            </a:extLst>
          </p:cNvPr>
          <p:cNvSpPr>
            <a:spLocks noGrp="1"/>
          </p:cNvSpPr>
          <p:nvPr>
            <p:ph type="ctrTitle"/>
          </p:nvPr>
        </p:nvSpPr>
        <p:spPr>
          <a:xfrm>
            <a:off x="698722" y="400334"/>
            <a:ext cx="10176436" cy="354011"/>
          </a:xfrm>
        </p:spPr>
        <p:txBody>
          <a:bodyPr/>
          <a:lstStyle/>
          <a:p>
            <a:r>
              <a:rPr lang="da-DK" b="1"/>
              <a:t>Arbejdsmiljø og </a:t>
            </a:r>
            <a:br>
              <a:rPr lang="da-DK" b="1"/>
            </a:br>
            <a:r>
              <a:rPr lang="da-DK" b="1"/>
              <a:t>arbejdstilrettelæggelse</a:t>
            </a:r>
            <a:br>
              <a:rPr lang="da-DK" b="1"/>
            </a:br>
            <a:endParaRPr lang="da-DK" b="1">
              <a:latin typeface="+mj-lt"/>
            </a:endParaRPr>
          </a:p>
        </p:txBody>
      </p:sp>
      <p:sp>
        <p:nvSpPr>
          <p:cNvPr id="15" name="Tekstfelt 14">
            <a:extLst>
              <a:ext uri="{FF2B5EF4-FFF2-40B4-BE49-F238E27FC236}">
                <a16:creationId xmlns:a16="http://schemas.microsoft.com/office/drawing/2014/main" id="{1D82EA8F-AB05-0B60-76E9-4911DD3BDC51}"/>
              </a:ext>
            </a:extLst>
          </p:cNvPr>
          <p:cNvSpPr txBox="1"/>
          <p:nvPr/>
        </p:nvSpPr>
        <p:spPr>
          <a:xfrm>
            <a:off x="586771" y="1389923"/>
            <a:ext cx="5867699" cy="4961936"/>
          </a:xfrm>
          <a:prstGeom prst="rect">
            <a:avLst/>
          </a:prstGeom>
          <a:noFill/>
        </p:spPr>
        <p:txBody>
          <a:bodyPr wrap="square">
            <a:spAutoFit/>
          </a:bodyPr>
          <a:lstStyle/>
          <a:p>
            <a:pPr>
              <a:lnSpc>
                <a:spcPts val="1298"/>
              </a:lnSpc>
            </a:pPr>
            <a:r>
              <a:rPr lang="da-DK" sz="1198" kern="0" dirty="0">
                <a:ea typeface="Calibri" panose="020F0502020204030204" pitchFamily="34" charset="0"/>
              </a:rPr>
              <a:t>Region Nordjyllands ansatte løfter store opgaver og yder dagligt en kæmpe indsats. Samtidig er der stort behov for at indhente udskudte opgaver.  Vi bliver nødt til at bryde med vanetænkningen, bruge kompetencerne bedre, øge medindflydelsen på egen arbejdstid i forbindelse med vagttilrettelæggelsen og løse opgaver i fællesskab. Det er godt for patienter, borgere og medarbejdere. Der er også god økonomi i sammensætte sin arbejdsstyrke på den rigtige måde og tilrettelægge arbejdet med færrest mulig brug af vikarer og øvrige ”dyre timer”.</a:t>
            </a:r>
          </a:p>
          <a:p>
            <a:endParaRPr lang="da-DK" sz="798" kern="0" dirty="0">
              <a:ea typeface="Calibri" panose="020F0502020204030204" pitchFamily="34" charset="0"/>
            </a:endParaRPr>
          </a:p>
          <a:p>
            <a:pPr>
              <a:lnSpc>
                <a:spcPts val="1298"/>
              </a:lnSpc>
            </a:pPr>
            <a:r>
              <a:rPr lang="da-DK" sz="1198" kern="0" dirty="0">
                <a:ea typeface="Calibri" panose="020F0502020204030204" pitchFamily="34" charset="0"/>
              </a:rPr>
              <a:t>Et godt fysisk og psykisk arbejdsmiljø er grundlaget for, at vi kan levere god kvalitet og sammenhængende indsatser på tværs. Arbejdsglæde og psykologisk tryghed er afgørende for, at vi er motiverede og effektive. Der er fire forskellige generationer på arbejdsmarkedet og stadig større mangfoldighed på vores arbejdspladser. Vi skal sikre, at vores medarbejdere udvikler sig og trives uanset alder, erfaringer, værdier og kompetencer.</a:t>
            </a:r>
          </a:p>
          <a:p>
            <a:endParaRPr lang="da-DK" sz="798" kern="0" dirty="0">
              <a:ea typeface="Calibri" panose="020F0502020204030204" pitchFamily="34" charset="0"/>
            </a:endParaRPr>
          </a:p>
          <a:p>
            <a:pPr>
              <a:lnSpc>
                <a:spcPts val="1298"/>
              </a:lnSpc>
            </a:pPr>
            <a:r>
              <a:rPr lang="da-DK" sz="1198" kern="0" dirty="0">
                <a:ea typeface="Calibri" panose="020F0502020204030204" pitchFamily="34" charset="0"/>
              </a:rPr>
              <a:t>Sygefraværet i regionen er højt – selvom vi er regionen med det laveste sygefravær.  Lavt sygefravær og et højt fremmøde er vigtigt, fordi det bidrager til en god ressourceudnyttelse, en høj trivsel og et godt arbejdsmiljø. Nærvær skaber mindre arbejdspres og mere kvalitet i opgaveløsningen. Ledelsesmæssig vedholdenhed og systematisk arbejde med regionens sygefraværspolitik skal sikre, at sygefraværet falder.</a:t>
            </a:r>
          </a:p>
          <a:p>
            <a:pPr>
              <a:lnSpc>
                <a:spcPts val="1298"/>
              </a:lnSpc>
            </a:pPr>
            <a:endParaRPr lang="da-DK" sz="1198" kern="0" dirty="0">
              <a:ea typeface="Calibri" panose="020F0502020204030204" pitchFamily="34" charset="0"/>
            </a:endParaRPr>
          </a:p>
          <a:p>
            <a:pPr>
              <a:lnSpc>
                <a:spcPts val="1298"/>
              </a:lnSpc>
            </a:pPr>
            <a:r>
              <a:rPr lang="da-DK" sz="1198" kern="0" dirty="0">
                <a:ea typeface="Calibri" panose="020F0502020204030204" pitchFamily="34" charset="0"/>
              </a:rPr>
              <a:t>Regionen sigter mod at være førende i brugen af kunstig intelligens i sundhedssektoren med det mål at forbedre diagnostik, behandling og skabe et mere intelligent, præcist og patientcentreret sundhedsvæsen. Ved at lade kunstig intelligens tage sig af rutineopgaver og komplekse billedanalyser kan det sundhedsfaglige personale få mere tid til at fokusere på </a:t>
            </a:r>
            <a:r>
              <a:rPr lang="da-DK" sz="1198" kern="0" dirty="0"/>
              <a:t>patienterne.  Når vi tager ny sundhedsteknologi i brug, skal  kompetenceudvikling tænkes ind fra starten. Det skaber gode og trygge rammer for implementeringen. Sådan sikrer vi, at systemerne hurtigst muligt giver den forventede værdi og effekt til gavn for vores patienter og økonomi.</a:t>
            </a:r>
          </a:p>
          <a:p>
            <a:endParaRPr lang="da-DK" sz="798" kern="0" dirty="0">
              <a:ea typeface="Calibri" panose="020F0502020204030204" pitchFamily="34" charset="0"/>
            </a:endParaRPr>
          </a:p>
        </p:txBody>
      </p:sp>
      <p:sp>
        <p:nvSpPr>
          <p:cNvPr id="6" name="Tekstfelt 5">
            <a:extLst>
              <a:ext uri="{FF2B5EF4-FFF2-40B4-BE49-F238E27FC236}">
                <a16:creationId xmlns:a16="http://schemas.microsoft.com/office/drawing/2014/main" id="{51179A41-D3D9-1862-D550-0FE8AFD73F1D}"/>
              </a:ext>
            </a:extLst>
          </p:cNvPr>
          <p:cNvSpPr txBox="1"/>
          <p:nvPr/>
        </p:nvSpPr>
        <p:spPr>
          <a:xfrm>
            <a:off x="9743256" y="1566777"/>
            <a:ext cx="2263806" cy="1566395"/>
          </a:xfrm>
          <a:prstGeom prst="rect">
            <a:avLst/>
          </a:prstGeom>
          <a:noFill/>
        </p:spPr>
        <p:txBody>
          <a:bodyPr wrap="square">
            <a:spAutoFit/>
          </a:bodyPr>
          <a:lstStyle/>
          <a:p>
            <a:r>
              <a:rPr lang="da-DK" sz="1596" kern="0" dirty="0">
                <a:solidFill>
                  <a:schemeClr val="accent3"/>
                </a:solidFill>
                <a:ea typeface="Calibri" panose="020F0502020204030204" pitchFamily="34" charset="0"/>
              </a:rPr>
              <a:t>Vi bliver nødt til at bryde vanetænkning, bruge kompetencerne bedre, øge medindflydelsen på egen arbejdstid og løse opgaver i fællesskab</a:t>
            </a:r>
            <a:endParaRPr lang="da-DK" sz="1596" dirty="0">
              <a:solidFill>
                <a:schemeClr val="accent3"/>
              </a:solidFill>
            </a:endParaRPr>
          </a:p>
        </p:txBody>
      </p:sp>
      <p:graphicFrame>
        <p:nvGraphicFramePr>
          <p:cNvPr id="5" name="Diagram 4">
            <a:extLst>
              <a:ext uri="{FF2B5EF4-FFF2-40B4-BE49-F238E27FC236}">
                <a16:creationId xmlns:a16="http://schemas.microsoft.com/office/drawing/2014/main" id="{F4EE9E3E-627F-58AB-F00A-48F3C375F72A}"/>
              </a:ext>
            </a:extLst>
          </p:cNvPr>
          <p:cNvGraphicFramePr/>
          <p:nvPr>
            <p:extLst>
              <p:ext uri="{D42A27DB-BD31-4B8C-83A1-F6EECF244321}">
                <p14:modId xmlns:p14="http://schemas.microsoft.com/office/powerpoint/2010/main" val="2125523659"/>
              </p:ext>
            </p:extLst>
          </p:nvPr>
        </p:nvGraphicFramePr>
        <p:xfrm>
          <a:off x="5358771" y="540138"/>
          <a:ext cx="8551931" cy="57777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900250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C53FCD79-C629-25B9-A8C7-C5542E6A7ED5}"/>
              </a:ext>
            </a:extLst>
          </p:cNvPr>
          <p:cNvSpPr>
            <a:spLocks noGrp="1"/>
          </p:cNvSpPr>
          <p:nvPr>
            <p:ph type="body" sz="quarter" idx="55"/>
          </p:nvPr>
        </p:nvSpPr>
        <p:spPr/>
        <p:txBody>
          <a:bodyPr/>
          <a:lstStyle/>
          <a:p>
            <a:endParaRPr lang="da-DK"/>
          </a:p>
        </p:txBody>
      </p:sp>
      <p:sp>
        <p:nvSpPr>
          <p:cNvPr id="12" name="Rektangel: afrundede hjørner 11">
            <a:extLst>
              <a:ext uri="{FF2B5EF4-FFF2-40B4-BE49-F238E27FC236}">
                <a16:creationId xmlns:a16="http://schemas.microsoft.com/office/drawing/2014/main" id="{71D1C2EA-7A48-F73D-4BFC-B4B826CCBC19}"/>
              </a:ext>
            </a:extLst>
          </p:cNvPr>
          <p:cNvSpPr/>
          <p:nvPr/>
        </p:nvSpPr>
        <p:spPr>
          <a:xfrm>
            <a:off x="490237" y="4665498"/>
            <a:ext cx="11533376" cy="2014961"/>
          </a:xfrm>
          <a:prstGeom prst="roundRect">
            <a:avLst/>
          </a:prstGeom>
          <a:gradFill flip="none" rotWithShape="1">
            <a:gsLst>
              <a:gs pos="0">
                <a:schemeClr val="accent1">
                  <a:lumMod val="20000"/>
                  <a:lumOff val="80000"/>
                </a:schemeClr>
              </a:gs>
              <a:gs pos="66000">
                <a:schemeClr val="bg2"/>
              </a:gs>
              <a:gs pos="0">
                <a:schemeClr val="accent3"/>
              </a:gs>
              <a:gs pos="0">
                <a:schemeClr val="accent3"/>
              </a:gs>
            </a:gsLst>
            <a:lin ang="13500000" scaled="1"/>
            <a:tileRect/>
          </a:gra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a:p>
        </p:txBody>
      </p:sp>
      <p:sp>
        <p:nvSpPr>
          <p:cNvPr id="14" name="Tekstfelt 13">
            <a:extLst>
              <a:ext uri="{FF2B5EF4-FFF2-40B4-BE49-F238E27FC236}">
                <a16:creationId xmlns:a16="http://schemas.microsoft.com/office/drawing/2014/main" id="{F7353D6D-716A-8B81-3239-6A3C2E27DDC7}"/>
              </a:ext>
            </a:extLst>
          </p:cNvPr>
          <p:cNvSpPr txBox="1"/>
          <p:nvPr/>
        </p:nvSpPr>
        <p:spPr>
          <a:xfrm rot="16200000">
            <a:off x="-259325" y="5154950"/>
            <a:ext cx="2014961" cy="399278"/>
          </a:xfrm>
          <a:prstGeom prst="rect">
            <a:avLst/>
          </a:prstGeom>
          <a:noFill/>
        </p:spPr>
        <p:txBody>
          <a:bodyPr wrap="square">
            <a:spAutoFit/>
          </a:bodyPr>
          <a:lstStyle/>
          <a:p>
            <a:pPr lvl="0"/>
            <a:r>
              <a:rPr lang="da-DK" sz="1996" b="1">
                <a:solidFill>
                  <a:schemeClr val="accent3">
                    <a:lumMod val="40000"/>
                    <a:lumOff val="60000"/>
                  </a:schemeClr>
                </a:solidFill>
                <a:latin typeface="+mj-lt"/>
              </a:rPr>
              <a:t>Indikatorer</a:t>
            </a:r>
            <a:r>
              <a:rPr lang="da-DK" sz="1996" b="1" spc="598">
                <a:solidFill>
                  <a:schemeClr val="accent3">
                    <a:lumMod val="40000"/>
                    <a:lumOff val="60000"/>
                  </a:schemeClr>
                </a:solidFill>
                <a:latin typeface="+mj-lt"/>
              </a:rPr>
              <a:t> </a:t>
            </a:r>
          </a:p>
        </p:txBody>
      </p:sp>
      <p:sp>
        <p:nvSpPr>
          <p:cNvPr id="20" name="Rektangel: afrundede hjørner 19">
            <a:extLst>
              <a:ext uri="{FF2B5EF4-FFF2-40B4-BE49-F238E27FC236}">
                <a16:creationId xmlns:a16="http://schemas.microsoft.com/office/drawing/2014/main" id="{3DAB5531-3FFD-07D9-37BC-9DFEB9F9CBC9}"/>
              </a:ext>
            </a:extLst>
          </p:cNvPr>
          <p:cNvSpPr/>
          <p:nvPr/>
        </p:nvSpPr>
        <p:spPr>
          <a:xfrm>
            <a:off x="1174614" y="338198"/>
            <a:ext cx="3276580" cy="800279"/>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21" name="Tekstfelt 20">
            <a:extLst>
              <a:ext uri="{FF2B5EF4-FFF2-40B4-BE49-F238E27FC236}">
                <a16:creationId xmlns:a16="http://schemas.microsoft.com/office/drawing/2014/main" id="{09559557-C72C-E604-B13D-A073E048395B}"/>
              </a:ext>
            </a:extLst>
          </p:cNvPr>
          <p:cNvSpPr txBox="1"/>
          <p:nvPr/>
        </p:nvSpPr>
        <p:spPr>
          <a:xfrm>
            <a:off x="1258890" y="633005"/>
            <a:ext cx="3046149" cy="429991"/>
          </a:xfrm>
          <a:prstGeom prst="rect">
            <a:avLst/>
          </a:prstGeom>
          <a:noFill/>
        </p:spPr>
        <p:txBody>
          <a:bodyPr wrap="square">
            <a:spAutoFit/>
          </a:bodyPr>
          <a:lstStyle/>
          <a:p>
            <a:pPr lvl="0"/>
            <a:r>
              <a:rPr lang="da-DK" sz="1098" b="1">
                <a:solidFill>
                  <a:schemeClr val="bg2"/>
                </a:solidFill>
                <a:ea typeface="Calibri" panose="020F0502020204030204" pitchFamily="34" charset="0"/>
                <a:cs typeface="Arial" panose="020B0604020202020204" pitchFamily="34" charset="0"/>
              </a:rPr>
              <a:t>Vi tilrettelægger arbejdet til gavn for patienter, borgere, medarbejdere og økonomi</a:t>
            </a:r>
            <a:endParaRPr lang="da-DK" sz="1098" b="1">
              <a:ea typeface="Calibri" panose="020F0502020204030204" pitchFamily="34" charset="0"/>
              <a:cs typeface="Arial" panose="020B0604020202020204" pitchFamily="34" charset="0"/>
            </a:endParaRPr>
          </a:p>
        </p:txBody>
      </p:sp>
      <p:sp>
        <p:nvSpPr>
          <p:cNvPr id="22" name="Tekstfelt 21">
            <a:extLst>
              <a:ext uri="{FF2B5EF4-FFF2-40B4-BE49-F238E27FC236}">
                <a16:creationId xmlns:a16="http://schemas.microsoft.com/office/drawing/2014/main" id="{18DB366E-0444-0C6E-49D3-A643A5361B27}"/>
              </a:ext>
            </a:extLst>
          </p:cNvPr>
          <p:cNvSpPr txBox="1"/>
          <p:nvPr/>
        </p:nvSpPr>
        <p:spPr>
          <a:xfrm>
            <a:off x="6564027" y="1198653"/>
            <a:ext cx="5347273" cy="3421771"/>
          </a:xfrm>
          <a:prstGeom prst="rect">
            <a:avLst/>
          </a:prstGeom>
          <a:noFill/>
        </p:spPr>
        <p:txBody>
          <a:bodyPr wrap="square">
            <a:spAutoFit/>
          </a:bodyPr>
          <a:lstStyle/>
          <a:p>
            <a:pPr marL="285178" indent="-285178">
              <a:spcAft>
                <a:spcPts val="798"/>
              </a:spcAft>
              <a:buFont typeface="Arial" panose="020B0604020202020204" pitchFamily="34" charset="0"/>
              <a:buChar char="•"/>
            </a:pPr>
            <a:r>
              <a:rPr lang="da-DK" sz="998">
                <a:ea typeface="Calibri" panose="020F0502020204030204" pitchFamily="34" charset="0"/>
                <a:cs typeface="Arial" panose="020B0604020202020204" pitchFamily="34" charset="0"/>
              </a:rPr>
              <a:t>Vi skaber en kultur på vores arbejdspladser med psykologisk tryghed.</a:t>
            </a:r>
          </a:p>
          <a:p>
            <a:pPr marL="285178" indent="-285178">
              <a:spcAft>
                <a:spcPts val="798"/>
              </a:spcAft>
              <a:buFont typeface="Arial" panose="020B0604020202020204" pitchFamily="34" charset="0"/>
              <a:buChar char="•"/>
            </a:pPr>
            <a:r>
              <a:rPr lang="da-DK" sz="998">
                <a:ea typeface="Calibri" panose="020F0502020204030204" pitchFamily="34" charset="0"/>
                <a:cs typeface="Arial" panose="020B0604020202020204" pitchFamily="34" charset="0"/>
              </a:rPr>
              <a:t>Vi har fokus på at gøre op med  defensiv medicin.</a:t>
            </a:r>
          </a:p>
          <a:p>
            <a:pPr marL="285178" indent="-285178">
              <a:spcAft>
                <a:spcPts val="798"/>
              </a:spcAft>
              <a:buFont typeface="Arial" panose="020B0604020202020204" pitchFamily="34" charset="0"/>
              <a:buChar char="•"/>
            </a:pPr>
            <a:r>
              <a:rPr lang="da-DK" sz="998">
                <a:ea typeface="Calibri" panose="020F0502020204030204" pitchFamily="34" charset="0"/>
                <a:cs typeface="Arial" panose="020B0604020202020204" pitchFamily="34" charset="0"/>
              </a:rPr>
              <a:t>Vi styrker det psykiske arbejdsmiljø.</a:t>
            </a:r>
          </a:p>
          <a:p>
            <a:pPr marL="285178" indent="-285178">
              <a:spcAft>
                <a:spcPts val="798"/>
              </a:spcAft>
              <a:buFont typeface="Arial" panose="020B0604020202020204" pitchFamily="34" charset="0"/>
              <a:buChar char="•"/>
            </a:pPr>
            <a:r>
              <a:rPr lang="da-DK" sz="998">
                <a:ea typeface="Calibri" panose="020F0502020204030204" pitchFamily="34" charset="0"/>
                <a:cs typeface="Arial" panose="020B0604020202020204" pitchFamily="34" charset="0"/>
              </a:rPr>
              <a:t>Vi prioriterer gode karriereveje for vores medarbejdere og faglig udvikling i alle livsfaser.</a:t>
            </a:r>
          </a:p>
          <a:p>
            <a:pPr marL="285178" indent="-285178">
              <a:spcAft>
                <a:spcPts val="798"/>
              </a:spcAft>
              <a:buFont typeface="Arial" panose="020B0604020202020204" pitchFamily="34" charset="0"/>
              <a:buChar char="•"/>
            </a:pPr>
            <a:r>
              <a:rPr lang="da-DK" sz="998">
                <a:ea typeface="Calibri" panose="020F0502020204030204" pitchFamily="34" charset="0"/>
                <a:cs typeface="Arial" panose="020B0604020202020204" pitchFamily="34" charset="0"/>
              </a:rPr>
              <a:t>Vi tilbyder fleksible ansættelser fx ansættelse på andre vilkår og gode seniorvilkår for de ældste medarbejdere.</a:t>
            </a:r>
          </a:p>
          <a:p>
            <a:pPr marL="285178" indent="-285178">
              <a:spcAft>
                <a:spcPts val="798"/>
              </a:spcAft>
              <a:buFont typeface="Arial" panose="020B0604020202020204" pitchFamily="34" charset="0"/>
              <a:buChar char="•"/>
            </a:pPr>
            <a:r>
              <a:rPr lang="da-DK" sz="998">
                <a:cs typeface="Arial" panose="020B0604020202020204" pitchFamily="34" charset="0"/>
              </a:rPr>
              <a:t>Vi sikrer, at vi har ansættelsesmodeller, der gør det attraktivt for sundhedspersonale at vende tilbage til faget/arbejdslivet igen.</a:t>
            </a:r>
          </a:p>
          <a:p>
            <a:pPr marL="285178" indent="-285178">
              <a:spcAft>
                <a:spcPts val="798"/>
              </a:spcAft>
              <a:buFont typeface="Arial" panose="020B0604020202020204" pitchFamily="34" charset="0"/>
              <a:buChar char="•"/>
            </a:pPr>
            <a:r>
              <a:rPr lang="da-DK" sz="998">
                <a:cs typeface="Arial" panose="020B0604020202020204" pitchFamily="34" charset="0"/>
              </a:rPr>
              <a:t>Vi følger antallet af arbejdsulykker med og uden fravær, samt antallet af fraværstimer grundet arbejdsskader.</a:t>
            </a:r>
          </a:p>
          <a:p>
            <a:pPr marL="285178" indent="-285178">
              <a:spcAft>
                <a:spcPts val="798"/>
              </a:spcAft>
              <a:buFont typeface="Arial" panose="020B0604020202020204" pitchFamily="34" charset="0"/>
              <a:buChar char="•"/>
            </a:pPr>
            <a:r>
              <a:rPr lang="da-DK" sz="998">
                <a:ea typeface="Calibri" panose="020F0502020204030204" pitchFamily="34" charset="0"/>
                <a:cs typeface="Arial" panose="020B0604020202020204" pitchFamily="34" charset="0"/>
              </a:rPr>
              <a:t>Vi sikrer, at alle ledelser kender/overholder og kan arbejde med regionens sygefraværspolitik og øvrige indsatser om sygefravær.</a:t>
            </a:r>
          </a:p>
          <a:p>
            <a:pPr marL="285178" indent="-285178">
              <a:spcAft>
                <a:spcPts val="798"/>
              </a:spcAft>
              <a:buFont typeface="Arial" panose="020B0604020202020204" pitchFamily="34" charset="0"/>
              <a:buChar char="•"/>
            </a:pPr>
            <a:r>
              <a:rPr lang="da-DK" sz="998">
                <a:cs typeface="Arial" panose="020B0604020202020204" pitchFamily="34" charset="0"/>
              </a:rPr>
              <a:t>Vi sikrer, at vores medarbejdere har kendskab til </a:t>
            </a:r>
            <a:r>
              <a:rPr lang="da-DK" sz="998" err="1">
                <a:cs typeface="Arial" panose="020B0604020202020204" pitchFamily="34" charset="0"/>
              </a:rPr>
              <a:t>MEDarbejdet</a:t>
            </a:r>
            <a:r>
              <a:rPr lang="da-DK" sz="998">
                <a:cs typeface="Arial" panose="020B0604020202020204" pitchFamily="34" charset="0"/>
              </a:rPr>
              <a:t>.</a:t>
            </a:r>
          </a:p>
          <a:p>
            <a:pPr marL="285178" indent="-285178">
              <a:spcAft>
                <a:spcPts val="798"/>
              </a:spcAft>
              <a:buFont typeface="Arial" panose="020B0604020202020204" pitchFamily="34" charset="0"/>
              <a:buChar char="•"/>
            </a:pPr>
            <a:r>
              <a:rPr lang="da-DK" sz="998">
                <a:cs typeface="Arial" panose="020B0604020202020204" pitchFamily="34" charset="0"/>
              </a:rPr>
              <a:t>Vi bruger forbedringsmodellen i vores arbejde med arbejdsmiljø og trivsel.</a:t>
            </a:r>
          </a:p>
          <a:p>
            <a:pPr marL="285178" indent="-285178">
              <a:spcAft>
                <a:spcPts val="1198"/>
              </a:spcAft>
              <a:buFont typeface="Arial" panose="020B0604020202020204" pitchFamily="34" charset="0"/>
              <a:buChar char="•"/>
            </a:pPr>
            <a:endParaRPr lang="da-DK" sz="998">
              <a:ea typeface="Calibri" panose="020F0502020204030204" pitchFamily="34" charset="0"/>
              <a:cs typeface="Arial" panose="020B0604020202020204" pitchFamily="34" charset="0"/>
            </a:endParaRPr>
          </a:p>
        </p:txBody>
      </p:sp>
      <p:sp>
        <p:nvSpPr>
          <p:cNvPr id="23" name="Tekstfelt 22">
            <a:extLst>
              <a:ext uri="{FF2B5EF4-FFF2-40B4-BE49-F238E27FC236}">
                <a16:creationId xmlns:a16="http://schemas.microsoft.com/office/drawing/2014/main" id="{815BF8CC-4520-2CE8-2FF5-892CA294E06C}"/>
              </a:ext>
            </a:extLst>
          </p:cNvPr>
          <p:cNvSpPr txBox="1"/>
          <p:nvPr/>
        </p:nvSpPr>
        <p:spPr>
          <a:xfrm rot="16200000">
            <a:off x="-1276000" y="1870870"/>
            <a:ext cx="4054608" cy="522132"/>
          </a:xfrm>
          <a:prstGeom prst="rect">
            <a:avLst/>
          </a:prstGeom>
          <a:noFill/>
        </p:spPr>
        <p:txBody>
          <a:bodyPr wrap="square">
            <a:spAutoFit/>
          </a:bodyPr>
          <a:lstStyle/>
          <a:p>
            <a:pPr lvl="0"/>
            <a:r>
              <a:rPr lang="da-DK" sz="1996" b="1">
                <a:solidFill>
                  <a:schemeClr val="accent3"/>
                </a:solidFill>
                <a:latin typeface="+mj-lt"/>
              </a:rPr>
              <a:t>Handlinger</a:t>
            </a:r>
            <a:r>
              <a:rPr lang="da-DK" sz="2794" b="1" spc="598">
                <a:solidFill>
                  <a:schemeClr val="accent3"/>
                </a:solidFill>
                <a:latin typeface="+mj-lt"/>
              </a:rPr>
              <a:t> </a:t>
            </a:r>
          </a:p>
        </p:txBody>
      </p:sp>
      <p:sp>
        <p:nvSpPr>
          <p:cNvPr id="24" name="Tekstfelt 23">
            <a:extLst>
              <a:ext uri="{FF2B5EF4-FFF2-40B4-BE49-F238E27FC236}">
                <a16:creationId xmlns:a16="http://schemas.microsoft.com/office/drawing/2014/main" id="{BC318CD7-3192-7C77-D9CD-4FB4FFA01B78}"/>
              </a:ext>
            </a:extLst>
          </p:cNvPr>
          <p:cNvSpPr txBox="1"/>
          <p:nvPr/>
        </p:nvSpPr>
        <p:spPr>
          <a:xfrm>
            <a:off x="1258890" y="385844"/>
            <a:ext cx="2426454" cy="307137"/>
          </a:xfrm>
          <a:prstGeom prst="rect">
            <a:avLst/>
          </a:prstGeom>
          <a:noFill/>
        </p:spPr>
        <p:txBody>
          <a:bodyPr wrap="square">
            <a:spAutoFit/>
          </a:bodyPr>
          <a:lstStyle/>
          <a:p>
            <a:pPr lvl="0"/>
            <a:r>
              <a:rPr lang="da-DK" sz="1398" b="1">
                <a:solidFill>
                  <a:schemeClr val="tx2"/>
                </a:solidFill>
              </a:rPr>
              <a:t>Pejlemærke 13</a:t>
            </a:r>
            <a:endParaRPr lang="da-DK" sz="1596" b="1">
              <a:solidFill>
                <a:schemeClr val="tx2"/>
              </a:solidFill>
            </a:endParaRPr>
          </a:p>
        </p:txBody>
      </p:sp>
      <p:sp>
        <p:nvSpPr>
          <p:cNvPr id="27" name="Tekstfelt 26">
            <a:extLst>
              <a:ext uri="{FF2B5EF4-FFF2-40B4-BE49-F238E27FC236}">
                <a16:creationId xmlns:a16="http://schemas.microsoft.com/office/drawing/2014/main" id="{034E5AB9-2108-D847-7ACC-8E6C6A4621F5}"/>
              </a:ext>
            </a:extLst>
          </p:cNvPr>
          <p:cNvSpPr txBox="1"/>
          <p:nvPr/>
        </p:nvSpPr>
        <p:spPr>
          <a:xfrm>
            <a:off x="1159655" y="5559801"/>
            <a:ext cx="1252944" cy="552846"/>
          </a:xfrm>
          <a:prstGeom prst="rect">
            <a:avLst/>
          </a:prstGeom>
          <a:noFill/>
        </p:spPr>
        <p:txBody>
          <a:bodyPr wrap="square">
            <a:spAutoFit/>
          </a:bodyPr>
          <a:lstStyle/>
          <a:p>
            <a:pPr algn="ctr">
              <a:spcAft>
                <a:spcPts val="1198"/>
              </a:spcAft>
            </a:pPr>
            <a:r>
              <a:rPr lang="da-DK" sz="998">
                <a:ea typeface="Calibri" panose="020F0502020204030204" pitchFamily="34" charset="0"/>
                <a:cs typeface="Arial" panose="020B0604020202020204" pitchFamily="34" charset="0"/>
              </a:rPr>
              <a:t>Vi følger prøvehandlinger inden for fuldtid</a:t>
            </a:r>
          </a:p>
        </p:txBody>
      </p:sp>
      <p:sp>
        <p:nvSpPr>
          <p:cNvPr id="29" name="Tekstfelt 28">
            <a:extLst>
              <a:ext uri="{FF2B5EF4-FFF2-40B4-BE49-F238E27FC236}">
                <a16:creationId xmlns:a16="http://schemas.microsoft.com/office/drawing/2014/main" id="{84C3DD59-D461-13BA-7C0A-FA7BAF8ACF67}"/>
              </a:ext>
            </a:extLst>
          </p:cNvPr>
          <p:cNvSpPr txBox="1"/>
          <p:nvPr/>
        </p:nvSpPr>
        <p:spPr>
          <a:xfrm>
            <a:off x="1079497" y="1237709"/>
            <a:ext cx="5016505" cy="2857320"/>
          </a:xfrm>
          <a:prstGeom prst="rect">
            <a:avLst/>
          </a:prstGeom>
          <a:noFill/>
        </p:spPr>
        <p:txBody>
          <a:bodyPr wrap="square" lIns="91250" tIns="45624" rIns="91250" bIns="45624" anchor="t">
            <a:spAutoFit/>
          </a:bodyPr>
          <a:lstStyle/>
          <a:p>
            <a:pPr marL="285178" indent="-285178">
              <a:spcAft>
                <a:spcPts val="400"/>
              </a:spcAft>
              <a:buFont typeface="Arial" panose="020B0604020202020204" pitchFamily="34" charset="0"/>
              <a:buChar char="•"/>
            </a:pPr>
            <a:r>
              <a:rPr lang="da-DK" sz="998">
                <a:ea typeface="Calibri"/>
                <a:cs typeface="Arial"/>
              </a:rPr>
              <a:t>Vi løser flere opgaver i fællesskab.</a:t>
            </a:r>
          </a:p>
          <a:p>
            <a:pPr marL="285178" indent="-285178">
              <a:spcAft>
                <a:spcPts val="400"/>
              </a:spcAft>
              <a:buFont typeface="Arial" panose="020B0604020202020204" pitchFamily="34" charset="0"/>
              <a:buChar char="•"/>
            </a:pPr>
            <a:r>
              <a:rPr lang="da-DK" sz="998">
                <a:ea typeface="Calibri"/>
                <a:cs typeface="Arial"/>
              </a:rPr>
              <a:t>Vi sikrer rette kompetencer til rette opgaver (opgaver i fællesskab).</a:t>
            </a:r>
          </a:p>
          <a:p>
            <a:pPr marL="285178" indent="-285178">
              <a:spcAft>
                <a:spcPts val="400"/>
              </a:spcAft>
              <a:buFont typeface="Arial" panose="020B0604020202020204" pitchFamily="34" charset="0"/>
              <a:buChar char="•"/>
            </a:pPr>
            <a:r>
              <a:rPr lang="da-DK" sz="998">
                <a:ea typeface="Calibri"/>
                <a:cs typeface="Arial"/>
              </a:rPr>
              <a:t>Vi deles om vagtbyrden. </a:t>
            </a:r>
          </a:p>
          <a:p>
            <a:pPr marL="285178" indent="-285178">
              <a:spcAft>
                <a:spcPts val="400"/>
              </a:spcAft>
              <a:buFont typeface="Arial" panose="020B0604020202020204" pitchFamily="34" charset="0"/>
              <a:buChar char="•"/>
            </a:pPr>
            <a:r>
              <a:rPr lang="da-DK" sz="998">
                <a:ea typeface="Calibri"/>
                <a:cs typeface="Arial"/>
              </a:rPr>
              <a:t>Vi har en fælles strategi for vagtplanlægning og prioriterer, at vagtplanlægningen opleves som gennemsigtig og retfærdig.</a:t>
            </a:r>
          </a:p>
          <a:p>
            <a:pPr marL="285178" indent="-285178">
              <a:spcAft>
                <a:spcPts val="400"/>
              </a:spcAft>
              <a:buFont typeface="Arial" panose="020B0604020202020204" pitchFamily="34" charset="0"/>
              <a:buChar char="•"/>
            </a:pPr>
            <a:r>
              <a:rPr lang="da-DK" sz="998">
                <a:ea typeface="Calibri"/>
                <a:cs typeface="Arial"/>
              </a:rPr>
              <a:t>Vi prioriterer at medarbejderne har indflydelse på planlægningen af deres vagter.</a:t>
            </a:r>
          </a:p>
          <a:p>
            <a:pPr marL="285178" indent="-285178">
              <a:spcAft>
                <a:spcPts val="400"/>
              </a:spcAft>
              <a:buFont typeface="Arial" panose="020B0604020202020204" pitchFamily="34" charset="0"/>
              <a:buChar char="•"/>
            </a:pPr>
            <a:r>
              <a:rPr lang="da-DK" sz="998">
                <a:ea typeface="Calibri"/>
                <a:cs typeface="Arial"/>
              </a:rPr>
              <a:t>Vi reducerer vikarudgifter og øvrige ”dyre timer”.</a:t>
            </a:r>
          </a:p>
          <a:p>
            <a:pPr marL="285178" indent="-285178">
              <a:spcAft>
                <a:spcPts val="400"/>
              </a:spcAft>
              <a:buFont typeface="Arial" panose="020B0604020202020204" pitchFamily="34" charset="0"/>
              <a:buChar char="•"/>
            </a:pPr>
            <a:r>
              <a:rPr lang="da-DK" sz="998">
                <a:cs typeface="Arial"/>
              </a:rPr>
              <a:t>Vi sikrer, at flest muligt medarbejdere, som arbejder med fx  udvikling, kvalitet, uddannelse, forskning og koordination, også har arbejdstid, der kan henføres til klinisk arbejde tæt på patienten.</a:t>
            </a:r>
            <a:endParaRPr lang="da-DK" sz="998">
              <a:ea typeface="Source Sans Pro"/>
              <a:cs typeface="Arial"/>
            </a:endParaRPr>
          </a:p>
          <a:p>
            <a:pPr marL="285178" indent="-285178">
              <a:spcAft>
                <a:spcPts val="400"/>
              </a:spcAft>
              <a:buFont typeface="Arial" panose="020B0604020202020204" pitchFamily="34" charset="0"/>
              <a:buChar char="•"/>
            </a:pPr>
            <a:r>
              <a:rPr lang="da-DK" sz="998">
                <a:ea typeface="Calibri"/>
                <a:cs typeface="Arial"/>
              </a:rPr>
              <a:t>Vi slår fortsat ledige stillinger op på fuldtid.</a:t>
            </a:r>
          </a:p>
          <a:p>
            <a:pPr marL="285178" indent="-285178">
              <a:spcAft>
                <a:spcPts val="400"/>
              </a:spcAft>
              <a:buFont typeface="Arial" panose="020B0604020202020204" pitchFamily="34" charset="0"/>
              <a:buChar char="•"/>
            </a:pPr>
            <a:r>
              <a:rPr lang="da-DK" sz="998">
                <a:ea typeface="Calibri"/>
                <a:cs typeface="Arial"/>
              </a:rPr>
              <a:t>Vi </a:t>
            </a:r>
            <a:r>
              <a:rPr lang="da-DK" sz="998">
                <a:cs typeface="Arial"/>
              </a:rPr>
              <a:t>udnytter de fysiske rammer i det nye hospitalsbyggeri.</a:t>
            </a:r>
          </a:p>
          <a:p>
            <a:pPr marL="285178" indent="-285178">
              <a:spcAft>
                <a:spcPts val="400"/>
              </a:spcAft>
              <a:buFont typeface="Arial" panose="020B0604020202020204" pitchFamily="34" charset="0"/>
              <a:buChar char="•"/>
            </a:pPr>
            <a:r>
              <a:rPr lang="da-DK" sz="998">
                <a:ea typeface="Calibri"/>
                <a:cs typeface="Arial"/>
              </a:rPr>
              <a:t>Vi udvikler og anvender arbejdskraftbesparende teknologi til at automatisere manuelle arbejdsprocesser og tidskrævende opgaver, herunder kunstig intelligens, automatisering og softwarerobotter.</a:t>
            </a:r>
          </a:p>
        </p:txBody>
      </p:sp>
      <p:sp>
        <p:nvSpPr>
          <p:cNvPr id="32" name="Rektangel: afrundede hjørner 31">
            <a:extLst>
              <a:ext uri="{FF2B5EF4-FFF2-40B4-BE49-F238E27FC236}">
                <a16:creationId xmlns:a16="http://schemas.microsoft.com/office/drawing/2014/main" id="{CB83E53E-5ECD-0BA5-2064-D1307568B5D8}"/>
              </a:ext>
            </a:extLst>
          </p:cNvPr>
          <p:cNvSpPr/>
          <p:nvPr/>
        </p:nvSpPr>
        <p:spPr>
          <a:xfrm>
            <a:off x="6556041" y="305413"/>
            <a:ext cx="3230424" cy="800279"/>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31" name="Tekstfelt 30">
            <a:extLst>
              <a:ext uri="{FF2B5EF4-FFF2-40B4-BE49-F238E27FC236}">
                <a16:creationId xmlns:a16="http://schemas.microsoft.com/office/drawing/2014/main" id="{D0EF6033-6AD6-4987-2295-EAF42BF7EB39}"/>
              </a:ext>
            </a:extLst>
          </p:cNvPr>
          <p:cNvSpPr txBox="1"/>
          <p:nvPr/>
        </p:nvSpPr>
        <p:spPr>
          <a:xfrm>
            <a:off x="6718283" y="357524"/>
            <a:ext cx="3123053" cy="476062"/>
          </a:xfrm>
          <a:prstGeom prst="rect">
            <a:avLst/>
          </a:prstGeom>
          <a:noFill/>
        </p:spPr>
        <p:txBody>
          <a:bodyPr wrap="square">
            <a:spAutoFit/>
          </a:bodyPr>
          <a:lstStyle/>
          <a:p>
            <a:pPr lvl="0"/>
            <a:r>
              <a:rPr lang="da-DK" sz="1398" b="1">
                <a:solidFill>
                  <a:schemeClr val="tx2"/>
                </a:solidFill>
              </a:rPr>
              <a:t>Pejlemærke 14</a:t>
            </a:r>
          </a:p>
          <a:p>
            <a:pPr lvl="0"/>
            <a:r>
              <a:rPr lang="da-DK" sz="1098" b="1">
                <a:solidFill>
                  <a:schemeClr val="bg2"/>
                </a:solidFill>
              </a:rPr>
              <a:t>Vi sikrer, at vi fortsat har arbejdspladser iTOP</a:t>
            </a:r>
            <a:endParaRPr lang="da-DK" sz="1098" b="1">
              <a:solidFill>
                <a:schemeClr val="bg1"/>
              </a:solidFill>
            </a:endParaRPr>
          </a:p>
        </p:txBody>
      </p:sp>
      <p:sp>
        <p:nvSpPr>
          <p:cNvPr id="33" name="Tekstfelt 32">
            <a:extLst>
              <a:ext uri="{FF2B5EF4-FFF2-40B4-BE49-F238E27FC236}">
                <a16:creationId xmlns:a16="http://schemas.microsoft.com/office/drawing/2014/main" id="{45540A32-D24A-831E-C553-48F1D0849E66}"/>
              </a:ext>
            </a:extLst>
          </p:cNvPr>
          <p:cNvSpPr txBox="1"/>
          <p:nvPr/>
        </p:nvSpPr>
        <p:spPr>
          <a:xfrm>
            <a:off x="2296772" y="5510082"/>
            <a:ext cx="1177928" cy="859981"/>
          </a:xfrm>
          <a:prstGeom prst="rect">
            <a:avLst/>
          </a:prstGeom>
          <a:noFill/>
        </p:spPr>
        <p:txBody>
          <a:bodyPr wrap="square">
            <a:spAutoFit/>
          </a:bodyPr>
          <a:lstStyle/>
          <a:p>
            <a:pPr algn="ctr">
              <a:spcAft>
                <a:spcPts val="1198"/>
              </a:spcAft>
            </a:pPr>
            <a:r>
              <a:rPr lang="da-DK" sz="998">
                <a:ea typeface="Calibri" panose="020F0502020204030204" pitchFamily="34" charset="0"/>
                <a:cs typeface="Arial" panose="020B0604020202020204" pitchFamily="34" charset="0"/>
              </a:rPr>
              <a:t>Vi følger udviklingen i antallet af medarbejdere på fuldtid</a:t>
            </a:r>
          </a:p>
        </p:txBody>
      </p:sp>
      <p:sp>
        <p:nvSpPr>
          <p:cNvPr id="40" name="Tekstfelt 39">
            <a:extLst>
              <a:ext uri="{FF2B5EF4-FFF2-40B4-BE49-F238E27FC236}">
                <a16:creationId xmlns:a16="http://schemas.microsoft.com/office/drawing/2014/main" id="{1C9244E5-D1CC-FB53-CAB7-78FA20330FDB}"/>
              </a:ext>
            </a:extLst>
          </p:cNvPr>
          <p:cNvSpPr txBox="1"/>
          <p:nvPr/>
        </p:nvSpPr>
        <p:spPr>
          <a:xfrm>
            <a:off x="3612434" y="5544872"/>
            <a:ext cx="1177928" cy="859981"/>
          </a:xfrm>
          <a:prstGeom prst="rect">
            <a:avLst/>
          </a:prstGeom>
          <a:noFill/>
        </p:spPr>
        <p:txBody>
          <a:bodyPr wrap="square">
            <a:spAutoFit/>
          </a:bodyPr>
          <a:lstStyle/>
          <a:p>
            <a:pPr algn="ctr">
              <a:spcAft>
                <a:spcPts val="1198"/>
              </a:spcAft>
            </a:pPr>
            <a:r>
              <a:rPr lang="da-DK" sz="998">
                <a:ea typeface="Calibri" panose="020F0502020204030204" pitchFamily="34" charset="0"/>
                <a:cs typeface="Arial" panose="020B0604020202020204" pitchFamily="34" charset="0"/>
              </a:rPr>
              <a:t>Vi følger implementeringen af de fælles principper for vagtdeling</a:t>
            </a:r>
          </a:p>
        </p:txBody>
      </p:sp>
      <p:sp>
        <p:nvSpPr>
          <p:cNvPr id="48" name="Tekstfelt 47">
            <a:extLst>
              <a:ext uri="{FF2B5EF4-FFF2-40B4-BE49-F238E27FC236}">
                <a16:creationId xmlns:a16="http://schemas.microsoft.com/office/drawing/2014/main" id="{AC79C609-394D-3335-85BF-1DDFF25AA5A2}"/>
              </a:ext>
            </a:extLst>
          </p:cNvPr>
          <p:cNvSpPr txBox="1"/>
          <p:nvPr/>
        </p:nvSpPr>
        <p:spPr>
          <a:xfrm>
            <a:off x="10400409" y="5605777"/>
            <a:ext cx="1549783" cy="1013739"/>
          </a:xfrm>
          <a:prstGeom prst="rect">
            <a:avLst/>
          </a:prstGeom>
          <a:noFill/>
        </p:spPr>
        <p:txBody>
          <a:bodyPr wrap="square">
            <a:spAutoFit/>
          </a:bodyPr>
          <a:lstStyle/>
          <a:p>
            <a:pPr algn="ctr">
              <a:spcAft>
                <a:spcPts val="848"/>
              </a:spcAft>
            </a:pPr>
            <a:r>
              <a:rPr lang="da-DK" sz="998">
                <a:ea typeface="Calibri" panose="020F0502020204030204" pitchFamily="34" charset="0"/>
                <a:cs typeface="Times New Roman" panose="02020603050405020304" pitchFamily="18" charset="0"/>
              </a:rPr>
              <a:t>Vi følger </a:t>
            </a:r>
            <a:br>
              <a:rPr lang="da-DK" sz="998">
                <a:ea typeface="Calibri" panose="020F0502020204030204" pitchFamily="34" charset="0"/>
                <a:cs typeface="Times New Roman" panose="02020603050405020304" pitchFamily="18" charset="0"/>
              </a:rPr>
            </a:br>
            <a:r>
              <a:rPr lang="da-DK" sz="998">
                <a:ea typeface="Calibri" panose="020F0502020204030204" pitchFamily="34" charset="0"/>
                <a:cs typeface="Times New Roman" panose="02020603050405020304" pitchFamily="18" charset="0"/>
              </a:rPr>
              <a:t>udviklingen i</a:t>
            </a:r>
            <a:br>
              <a:rPr lang="da-DK" sz="998">
                <a:ea typeface="Calibri" panose="020F0502020204030204" pitchFamily="34" charset="0"/>
                <a:cs typeface="Times New Roman" panose="02020603050405020304" pitchFamily="18" charset="0"/>
              </a:rPr>
            </a:br>
            <a:r>
              <a:rPr lang="da-DK" sz="998">
                <a:ea typeface="Calibri" panose="020F0502020204030204" pitchFamily="34" charset="0"/>
                <a:cs typeface="Times New Roman" panose="02020603050405020304" pitchFamily="18" charset="0"/>
              </a:rPr>
              <a:t> antallet af </a:t>
            </a:r>
            <a:br>
              <a:rPr lang="da-DK" sz="998">
                <a:ea typeface="Calibri" panose="020F0502020204030204" pitchFamily="34" charset="0"/>
                <a:cs typeface="Times New Roman" panose="02020603050405020304" pitchFamily="18" charset="0"/>
              </a:rPr>
            </a:br>
            <a:r>
              <a:rPr lang="da-DK" sz="998">
                <a:ea typeface="Calibri" panose="020F0502020204030204" pitchFamily="34" charset="0"/>
                <a:cs typeface="Times New Roman" panose="02020603050405020304" pitchFamily="18" charset="0"/>
              </a:rPr>
              <a:t>medarbejdere ansat på seniorordning og  på særlige vilkår</a:t>
            </a:r>
          </a:p>
        </p:txBody>
      </p:sp>
      <p:pic>
        <p:nvPicPr>
          <p:cNvPr id="50" name="Grafik 49" descr="Badge Hjerte med massiv udfyldning">
            <a:extLst>
              <a:ext uri="{FF2B5EF4-FFF2-40B4-BE49-F238E27FC236}">
                <a16:creationId xmlns:a16="http://schemas.microsoft.com/office/drawing/2014/main" id="{352B0882-920B-33D8-914D-12854E92D4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06549" y="4913810"/>
            <a:ext cx="541608" cy="541608"/>
          </a:xfrm>
          <a:prstGeom prst="rect">
            <a:avLst/>
          </a:prstGeom>
        </p:spPr>
      </p:pic>
      <p:sp>
        <p:nvSpPr>
          <p:cNvPr id="56" name="Tekstfelt 55">
            <a:extLst>
              <a:ext uri="{FF2B5EF4-FFF2-40B4-BE49-F238E27FC236}">
                <a16:creationId xmlns:a16="http://schemas.microsoft.com/office/drawing/2014/main" id="{8D12680B-437D-F769-D1E2-0B75181DEAED}"/>
              </a:ext>
            </a:extLst>
          </p:cNvPr>
          <p:cNvSpPr txBox="1"/>
          <p:nvPr/>
        </p:nvSpPr>
        <p:spPr>
          <a:xfrm>
            <a:off x="5660449" y="5507141"/>
            <a:ext cx="1549783" cy="1013550"/>
          </a:xfrm>
          <a:prstGeom prst="rect">
            <a:avLst/>
          </a:prstGeom>
          <a:noFill/>
        </p:spPr>
        <p:txBody>
          <a:bodyPr wrap="square">
            <a:spAutoFit/>
          </a:bodyPr>
          <a:lstStyle/>
          <a:p>
            <a:pPr algn="ctr">
              <a:spcAft>
                <a:spcPts val="1198"/>
              </a:spcAft>
            </a:pPr>
            <a:r>
              <a:rPr lang="da-DK" sz="998">
                <a:ea typeface="Calibri" panose="020F0502020204030204" pitchFamily="34" charset="0"/>
                <a:cs typeface="Arial" panose="020B0604020202020204" pitchFamily="34" charset="0"/>
              </a:rPr>
              <a:t>Vi følger trivslen på de regionale arbejdspladser i trivselsmålingerne bl.a. med fokus på antallet af indberetninger om krænkende hændelser</a:t>
            </a:r>
          </a:p>
        </p:txBody>
      </p:sp>
      <p:sp>
        <p:nvSpPr>
          <p:cNvPr id="57" name="Tekstfelt 56">
            <a:extLst>
              <a:ext uri="{FF2B5EF4-FFF2-40B4-BE49-F238E27FC236}">
                <a16:creationId xmlns:a16="http://schemas.microsoft.com/office/drawing/2014/main" id="{DC4ECCCD-7590-8DFC-444B-018D58235208}"/>
              </a:ext>
            </a:extLst>
          </p:cNvPr>
          <p:cNvSpPr txBox="1"/>
          <p:nvPr/>
        </p:nvSpPr>
        <p:spPr>
          <a:xfrm>
            <a:off x="9437758" y="5559801"/>
            <a:ext cx="1024819" cy="1167307"/>
          </a:xfrm>
          <a:prstGeom prst="rect">
            <a:avLst/>
          </a:prstGeom>
          <a:noFill/>
        </p:spPr>
        <p:txBody>
          <a:bodyPr wrap="square">
            <a:spAutoFit/>
          </a:bodyPr>
          <a:lstStyle/>
          <a:p>
            <a:pPr algn="ctr">
              <a:spcAft>
                <a:spcPts val="1198"/>
              </a:spcAft>
            </a:pPr>
            <a:r>
              <a:rPr lang="da-DK" sz="998">
                <a:ea typeface="Calibri" panose="020F0502020204030204" pitchFamily="34" charset="0"/>
                <a:cs typeface="Arial" panose="020B0604020202020204" pitchFamily="34" charset="0"/>
              </a:rPr>
              <a:t>Vi følger antallet af arbejdsulykker og antallet af fraværstimer grundet arbejdsskader </a:t>
            </a:r>
          </a:p>
        </p:txBody>
      </p:sp>
      <p:pic>
        <p:nvPicPr>
          <p:cNvPr id="4" name="Grafik 3" descr="Ur med massiv udfyldning">
            <a:extLst>
              <a:ext uri="{FF2B5EF4-FFF2-40B4-BE49-F238E27FC236}">
                <a16:creationId xmlns:a16="http://schemas.microsoft.com/office/drawing/2014/main" id="{9B11E1EE-B1E7-AC46-8D4D-5EB44A9752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00710" y="4901062"/>
            <a:ext cx="606079" cy="606079"/>
          </a:xfrm>
          <a:prstGeom prst="rect">
            <a:avLst/>
          </a:prstGeom>
        </p:spPr>
      </p:pic>
      <p:pic>
        <p:nvPicPr>
          <p:cNvPr id="7" name="Grafik 6" descr="Gruppe af mænd med massiv udfyldning">
            <a:extLst>
              <a:ext uri="{FF2B5EF4-FFF2-40B4-BE49-F238E27FC236}">
                <a16:creationId xmlns:a16="http://schemas.microsoft.com/office/drawing/2014/main" id="{11E84857-B11A-A887-AE3D-2300728C8D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63950" y="4913809"/>
            <a:ext cx="580584" cy="580584"/>
          </a:xfrm>
          <a:prstGeom prst="rect">
            <a:avLst/>
          </a:prstGeom>
        </p:spPr>
      </p:pic>
      <p:pic>
        <p:nvPicPr>
          <p:cNvPr id="11" name="Grafik 10" descr="Vendekalender med massiv udfyldning">
            <a:extLst>
              <a:ext uri="{FF2B5EF4-FFF2-40B4-BE49-F238E27FC236}">
                <a16:creationId xmlns:a16="http://schemas.microsoft.com/office/drawing/2014/main" id="{33C4B146-871E-1782-7461-07CB1F90186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98825" y="4894307"/>
            <a:ext cx="652369" cy="652369"/>
          </a:xfrm>
          <a:prstGeom prst="rect">
            <a:avLst/>
          </a:prstGeom>
        </p:spPr>
      </p:pic>
      <p:sp>
        <p:nvSpPr>
          <p:cNvPr id="13" name="Tekstfelt 12">
            <a:extLst>
              <a:ext uri="{FF2B5EF4-FFF2-40B4-BE49-F238E27FC236}">
                <a16:creationId xmlns:a16="http://schemas.microsoft.com/office/drawing/2014/main" id="{34725DBA-E855-AA90-DEB5-5C0BC9195EAB}"/>
              </a:ext>
            </a:extLst>
          </p:cNvPr>
          <p:cNvSpPr txBox="1"/>
          <p:nvPr/>
        </p:nvSpPr>
        <p:spPr>
          <a:xfrm>
            <a:off x="4649008" y="5544872"/>
            <a:ext cx="1287535" cy="706413"/>
          </a:xfrm>
          <a:prstGeom prst="rect">
            <a:avLst/>
          </a:prstGeom>
          <a:noFill/>
        </p:spPr>
        <p:txBody>
          <a:bodyPr wrap="square">
            <a:spAutoFit/>
          </a:bodyPr>
          <a:lstStyle/>
          <a:p>
            <a:pPr algn="ctr">
              <a:spcAft>
                <a:spcPts val="1198"/>
              </a:spcAft>
            </a:pPr>
            <a:r>
              <a:rPr lang="da-DK" sz="998">
                <a:ea typeface="Calibri" panose="020F0502020204030204" pitchFamily="34" charset="0"/>
                <a:cs typeface="Arial" panose="020B0604020202020204" pitchFamily="34" charset="0"/>
              </a:rPr>
              <a:t>Vi følger </a:t>
            </a:r>
            <a:br>
              <a:rPr lang="da-DK" sz="998">
                <a:ea typeface="Calibri" panose="020F0502020204030204" pitchFamily="34" charset="0"/>
                <a:cs typeface="Arial" panose="020B0604020202020204" pitchFamily="34" charset="0"/>
              </a:rPr>
            </a:br>
            <a:r>
              <a:rPr lang="da-DK" sz="998">
                <a:ea typeface="Calibri" panose="020F0502020204030204" pitchFamily="34" charset="0"/>
                <a:cs typeface="Arial" panose="020B0604020202020204" pitchFamily="34" charset="0"/>
              </a:rPr>
              <a:t>udviklingen</a:t>
            </a:r>
            <a:br>
              <a:rPr lang="da-DK" sz="998">
                <a:ea typeface="Calibri" panose="020F0502020204030204" pitchFamily="34" charset="0"/>
                <a:cs typeface="Arial" panose="020B0604020202020204" pitchFamily="34" charset="0"/>
              </a:rPr>
            </a:br>
            <a:r>
              <a:rPr lang="da-DK" sz="998">
                <a:ea typeface="Calibri" panose="020F0502020204030204" pitchFamily="34" charset="0"/>
                <a:cs typeface="Arial" panose="020B0604020202020204" pitchFamily="34" charset="0"/>
              </a:rPr>
              <a:t> i udgifter til </a:t>
            </a:r>
            <a:br>
              <a:rPr lang="da-DK" sz="998">
                <a:ea typeface="Calibri" panose="020F0502020204030204" pitchFamily="34" charset="0"/>
                <a:cs typeface="Arial" panose="020B0604020202020204" pitchFamily="34" charset="0"/>
              </a:rPr>
            </a:br>
            <a:r>
              <a:rPr lang="da-DK" sz="998">
                <a:ea typeface="Calibri" panose="020F0502020204030204" pitchFamily="34" charset="0"/>
                <a:cs typeface="Arial" panose="020B0604020202020204" pitchFamily="34" charset="0"/>
              </a:rPr>
              <a:t>vikarer</a:t>
            </a:r>
          </a:p>
        </p:txBody>
      </p:sp>
      <p:pic>
        <p:nvPicPr>
          <p:cNvPr id="17" name="Grafik 16" descr="Mønter med massiv udfyldning">
            <a:extLst>
              <a:ext uri="{FF2B5EF4-FFF2-40B4-BE49-F238E27FC236}">
                <a16:creationId xmlns:a16="http://schemas.microsoft.com/office/drawing/2014/main" id="{8D42873D-92F7-9537-E6FE-A79CDEE50E5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37766" y="4901062"/>
            <a:ext cx="606079" cy="606079"/>
          </a:xfrm>
          <a:prstGeom prst="rect">
            <a:avLst/>
          </a:prstGeom>
        </p:spPr>
      </p:pic>
      <p:sp>
        <p:nvSpPr>
          <p:cNvPr id="28" name="Tekstfelt 27">
            <a:extLst>
              <a:ext uri="{FF2B5EF4-FFF2-40B4-BE49-F238E27FC236}">
                <a16:creationId xmlns:a16="http://schemas.microsoft.com/office/drawing/2014/main" id="{27BC1621-EC1F-6764-D97A-1CF7ED8DC787}"/>
              </a:ext>
            </a:extLst>
          </p:cNvPr>
          <p:cNvSpPr txBox="1"/>
          <p:nvPr/>
        </p:nvSpPr>
        <p:spPr>
          <a:xfrm>
            <a:off x="7230806" y="5548008"/>
            <a:ext cx="1262907" cy="706413"/>
          </a:xfrm>
          <a:prstGeom prst="rect">
            <a:avLst/>
          </a:prstGeom>
          <a:noFill/>
        </p:spPr>
        <p:txBody>
          <a:bodyPr wrap="square">
            <a:spAutoFit/>
          </a:bodyPr>
          <a:lstStyle/>
          <a:p>
            <a:pPr algn="ctr">
              <a:spcAft>
                <a:spcPts val="1198"/>
              </a:spcAft>
            </a:pPr>
            <a:r>
              <a:rPr lang="da-DK" sz="998">
                <a:ea typeface="Calibri" panose="020F0502020204030204" pitchFamily="34" charset="0"/>
                <a:cs typeface="Arial" panose="020B0604020202020204" pitchFamily="34" charset="0"/>
              </a:rPr>
              <a:t>Vi følger indsatser i regi af regionens task force om sygefravær </a:t>
            </a:r>
          </a:p>
        </p:txBody>
      </p:sp>
      <p:pic>
        <p:nvPicPr>
          <p:cNvPr id="42" name="Grafik 41" descr="hoste med massiv udfyldning">
            <a:extLst>
              <a:ext uri="{FF2B5EF4-FFF2-40B4-BE49-F238E27FC236}">
                <a16:creationId xmlns:a16="http://schemas.microsoft.com/office/drawing/2014/main" id="{F399E289-2A0F-E0B6-B83C-2BECA25C787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629514" y="4933297"/>
            <a:ext cx="541608" cy="541608"/>
          </a:xfrm>
          <a:prstGeom prst="rect">
            <a:avLst/>
          </a:prstGeom>
        </p:spPr>
      </p:pic>
      <p:pic>
        <p:nvPicPr>
          <p:cNvPr id="44" name="Grafik 43" descr="Badge Tick1 med massiv udfyldning">
            <a:extLst>
              <a:ext uri="{FF2B5EF4-FFF2-40B4-BE49-F238E27FC236}">
                <a16:creationId xmlns:a16="http://schemas.microsoft.com/office/drawing/2014/main" id="{6F58CEA8-B2EE-CD08-CC89-357182AD19B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543844" y="4913810"/>
            <a:ext cx="541608" cy="541608"/>
          </a:xfrm>
          <a:prstGeom prst="rect">
            <a:avLst/>
          </a:prstGeom>
        </p:spPr>
      </p:pic>
      <p:pic>
        <p:nvPicPr>
          <p:cNvPr id="45" name="Grafik 44" descr="Gruppe af mænd med massiv udfyldning">
            <a:extLst>
              <a:ext uri="{FF2B5EF4-FFF2-40B4-BE49-F238E27FC236}">
                <a16:creationId xmlns:a16="http://schemas.microsoft.com/office/drawing/2014/main" id="{FC25BB51-AE17-E35F-F1A5-515D520D9C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68022" y="4901062"/>
            <a:ext cx="580584" cy="580584"/>
          </a:xfrm>
          <a:prstGeom prst="rect">
            <a:avLst/>
          </a:prstGeom>
        </p:spPr>
      </p:pic>
      <p:pic>
        <p:nvPicPr>
          <p:cNvPr id="6" name="Grafik 5" descr="Prøvedukke med massiv udfyldning">
            <a:extLst>
              <a:ext uri="{FF2B5EF4-FFF2-40B4-BE49-F238E27FC236}">
                <a16:creationId xmlns:a16="http://schemas.microsoft.com/office/drawing/2014/main" id="{E7DFBA18-AB60-38AF-8687-21D1421AFD6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686934" y="4894307"/>
            <a:ext cx="606080" cy="606080"/>
          </a:xfrm>
          <a:prstGeom prst="rect">
            <a:avLst/>
          </a:prstGeom>
        </p:spPr>
      </p:pic>
      <p:sp>
        <p:nvSpPr>
          <p:cNvPr id="8" name="Tekstfelt 7">
            <a:extLst>
              <a:ext uri="{FF2B5EF4-FFF2-40B4-BE49-F238E27FC236}">
                <a16:creationId xmlns:a16="http://schemas.microsoft.com/office/drawing/2014/main" id="{13AE037E-426B-C695-A047-719E91630644}"/>
              </a:ext>
            </a:extLst>
          </p:cNvPr>
          <p:cNvSpPr txBox="1"/>
          <p:nvPr/>
        </p:nvSpPr>
        <p:spPr>
          <a:xfrm>
            <a:off x="8412939" y="5544872"/>
            <a:ext cx="1024819" cy="859981"/>
          </a:xfrm>
          <a:prstGeom prst="rect">
            <a:avLst/>
          </a:prstGeom>
          <a:noFill/>
        </p:spPr>
        <p:txBody>
          <a:bodyPr wrap="square">
            <a:spAutoFit/>
          </a:bodyPr>
          <a:lstStyle/>
          <a:p>
            <a:pPr algn="ctr">
              <a:spcAft>
                <a:spcPts val="1198"/>
              </a:spcAft>
            </a:pPr>
            <a:r>
              <a:rPr lang="da-DK" sz="998">
                <a:ea typeface="Calibri" panose="020F0502020204030204" pitchFamily="34" charset="0"/>
                <a:cs typeface="Arial" panose="020B0604020202020204" pitchFamily="34" charset="0"/>
              </a:rPr>
              <a:t>Vi følger udviklingen i antallet af sygefraværs-dage </a:t>
            </a:r>
          </a:p>
        </p:txBody>
      </p:sp>
    </p:spTree>
    <p:extLst>
      <p:ext uri="{BB962C8B-B14F-4D97-AF65-F5344CB8AC3E}">
        <p14:creationId xmlns:p14="http://schemas.microsoft.com/office/powerpoint/2010/main" val="428988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B8B5AC-CC3B-8F93-07E6-E3975BFF0E5E}"/>
              </a:ext>
            </a:extLst>
          </p:cNvPr>
          <p:cNvSpPr>
            <a:spLocks noGrp="1"/>
          </p:cNvSpPr>
          <p:nvPr>
            <p:ph type="ctrTitle"/>
          </p:nvPr>
        </p:nvSpPr>
        <p:spPr/>
        <p:txBody>
          <a:bodyPr/>
          <a:lstStyle/>
          <a:p>
            <a:r>
              <a:rPr lang="da-DK"/>
              <a:t>Opsamling på de politiske pejlemærker</a:t>
            </a:r>
          </a:p>
        </p:txBody>
      </p:sp>
      <p:sp>
        <p:nvSpPr>
          <p:cNvPr id="3" name="Tekstfelt 2">
            <a:extLst>
              <a:ext uri="{FF2B5EF4-FFF2-40B4-BE49-F238E27FC236}">
                <a16:creationId xmlns:a16="http://schemas.microsoft.com/office/drawing/2014/main" id="{65A2F564-D330-6A58-BC97-7EEBE9580E02}"/>
              </a:ext>
            </a:extLst>
          </p:cNvPr>
          <p:cNvSpPr txBox="1"/>
          <p:nvPr/>
        </p:nvSpPr>
        <p:spPr>
          <a:xfrm>
            <a:off x="714931" y="1776536"/>
            <a:ext cx="8362145" cy="3271002"/>
          </a:xfrm>
          <a:prstGeom prst="rect">
            <a:avLst/>
          </a:prstGeom>
          <a:noFill/>
        </p:spPr>
        <p:txBody>
          <a:bodyPr wrap="square" lIns="0" tIns="0" rIns="0" bIns="0" rtlCol="0">
            <a:spAutoFit/>
          </a:bodyPr>
          <a:lstStyle/>
          <a:p>
            <a:pPr>
              <a:spcAft>
                <a:spcPts val="848"/>
              </a:spcAft>
            </a:pPr>
            <a:r>
              <a:rPr lang="da-DK" sz="1498" b="1">
                <a:solidFill>
                  <a:schemeClr val="accent2"/>
                </a:solidFill>
                <a:ea typeface="Calibri" panose="020F0502020204030204" pitchFamily="34" charset="0"/>
                <a:cs typeface="Arial" panose="020B0604020202020204" pitchFamily="34" charset="0"/>
              </a:rPr>
              <a:t>Udvalg for Uddannelse, Arbejdsmiljø og Rekruttering følger arbejdet med de politiske pejlemærker som led i deres udvalgsmøder. Opfølgningen sker gennem:</a:t>
            </a:r>
          </a:p>
          <a:p>
            <a:pPr>
              <a:spcAft>
                <a:spcPts val="848"/>
              </a:spcAft>
            </a:pPr>
            <a:r>
              <a:rPr lang="da-DK" sz="1498">
                <a:ea typeface="Calibri" panose="020F0502020204030204" pitchFamily="34" charset="0"/>
                <a:cs typeface="Arial" panose="020B0604020202020204" pitchFamily="34" charset="0"/>
              </a:rPr>
              <a:t>Fast halvårlig opfølgning på hvert af pejlemærkerne indenfor emnerne Uddannelse og kompetence; Ledelse; Rekruttering og </a:t>
            </a:r>
            <a:r>
              <a:rPr lang="da-DK" sz="1498" err="1">
                <a:ea typeface="Calibri" panose="020F0502020204030204" pitchFamily="34" charset="0"/>
                <a:cs typeface="Arial" panose="020B0604020202020204" pitchFamily="34" charset="0"/>
              </a:rPr>
              <a:t>onboarding</a:t>
            </a:r>
            <a:r>
              <a:rPr lang="da-DK" sz="1498">
                <a:ea typeface="Calibri" panose="020F0502020204030204" pitchFamily="34" charset="0"/>
                <a:cs typeface="Arial" panose="020B0604020202020204" pitchFamily="34" charset="0"/>
              </a:rPr>
              <a:t> samt Arbejdsmiljø og arbejdstilrettelæggelse. Fordelt hen over udvalgets møder – der behandles et pejlemærker ad gangen. Opfølgningen tager afsæt i en status på indikatorer. </a:t>
            </a:r>
          </a:p>
          <a:p>
            <a:pPr>
              <a:spcAft>
                <a:spcPts val="848"/>
              </a:spcAft>
            </a:pPr>
            <a:r>
              <a:rPr lang="da-DK" sz="1498">
                <a:ea typeface="Calibri" panose="020F0502020204030204" pitchFamily="34" charset="0"/>
                <a:cs typeface="Arial" panose="020B0604020202020204" pitchFamily="34" charset="0"/>
              </a:rPr>
              <a:t>Løbende opfølgning på de enkelte handlinger, når det er aktuelt – enten når det er relevant i forhold til de emner, der i øvrigt behandles i henhold til udvalgets årshjul eller hvis der er sager, som udvalget beslutter skal drøftes. </a:t>
            </a:r>
          </a:p>
          <a:p>
            <a:pPr>
              <a:spcAft>
                <a:spcPts val="848"/>
              </a:spcAft>
            </a:pPr>
            <a:r>
              <a:rPr lang="da-DK" sz="1498">
                <a:ea typeface="Calibri" panose="020F0502020204030204" pitchFamily="34" charset="0"/>
                <a:cs typeface="Arial" panose="020B0604020202020204" pitchFamily="34" charset="0"/>
              </a:rPr>
              <a:t>Det understreges, at arbejdet med de politiske pejlemærker er dynamisk og pejlemærkerne justeres, så de altid er aktuelle og i henhold til udvalgets drøftelser og beslutninger. </a:t>
            </a:r>
          </a:p>
          <a:p>
            <a:endParaRPr lang="da-DK" sz="1796"/>
          </a:p>
        </p:txBody>
      </p:sp>
      <p:sp>
        <p:nvSpPr>
          <p:cNvPr id="7" name="Tekstfelt 6">
            <a:extLst>
              <a:ext uri="{FF2B5EF4-FFF2-40B4-BE49-F238E27FC236}">
                <a16:creationId xmlns:a16="http://schemas.microsoft.com/office/drawing/2014/main" id="{2972C419-A644-F072-4C36-8DE3092EC169}"/>
              </a:ext>
            </a:extLst>
          </p:cNvPr>
          <p:cNvSpPr txBox="1"/>
          <p:nvPr/>
        </p:nvSpPr>
        <p:spPr>
          <a:xfrm>
            <a:off x="8275163" y="4847897"/>
            <a:ext cx="1969798" cy="399278"/>
          </a:xfrm>
          <a:prstGeom prst="rect">
            <a:avLst/>
          </a:prstGeom>
          <a:noFill/>
        </p:spPr>
        <p:txBody>
          <a:bodyPr wrap="square" lIns="0" tIns="0" rIns="0" bIns="0" rtlCol="0">
            <a:spAutoFit/>
          </a:bodyPr>
          <a:lstStyle/>
          <a:p>
            <a:r>
              <a:rPr lang="da-DK" sz="998">
                <a:solidFill>
                  <a:schemeClr val="bg2"/>
                </a:solidFill>
              </a:rPr>
              <a:t>Udvalgsformand Søren Valgreen </a:t>
            </a:r>
            <a:r>
              <a:rPr lang="da-DK" sz="798">
                <a:solidFill>
                  <a:schemeClr val="bg2"/>
                </a:solidFill>
              </a:rPr>
              <a:t>Udvalg for Uddannelse, Arbejdsmiljø og Rekruttering</a:t>
            </a:r>
          </a:p>
        </p:txBody>
      </p:sp>
    </p:spTree>
    <p:extLst>
      <p:ext uri="{BB962C8B-B14F-4D97-AF65-F5344CB8AC3E}">
        <p14:creationId xmlns:p14="http://schemas.microsoft.com/office/powerpoint/2010/main" val="3723623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0160793-6935-84F4-C8AF-D11F21E1D4CE}"/>
              </a:ext>
            </a:extLst>
          </p:cNvPr>
          <p:cNvSpPr>
            <a:spLocks noGrp="1"/>
          </p:cNvSpPr>
          <p:nvPr>
            <p:ph type="body" idx="41"/>
          </p:nvPr>
        </p:nvSpPr>
        <p:spPr>
          <a:xfrm>
            <a:off x="695475" y="734283"/>
            <a:ext cx="9363900" cy="1182612"/>
          </a:xfrm>
        </p:spPr>
        <p:txBody>
          <a:bodyPr/>
          <a:lstStyle/>
          <a:p>
            <a:r>
              <a:rPr lang="da-DK" sz="2794"/>
              <a:t>Bilag: Links til relevant baggrundsmateriale</a:t>
            </a:r>
          </a:p>
        </p:txBody>
      </p:sp>
      <p:sp>
        <p:nvSpPr>
          <p:cNvPr id="3" name="Pladsholder til indhold 2">
            <a:extLst>
              <a:ext uri="{FF2B5EF4-FFF2-40B4-BE49-F238E27FC236}">
                <a16:creationId xmlns:a16="http://schemas.microsoft.com/office/drawing/2014/main" id="{90712242-4CA8-FA43-9060-CA738B99188E}"/>
              </a:ext>
            </a:extLst>
          </p:cNvPr>
          <p:cNvSpPr>
            <a:spLocks noGrp="1"/>
          </p:cNvSpPr>
          <p:nvPr>
            <p:ph sz="quarter" idx="53"/>
          </p:nvPr>
        </p:nvSpPr>
        <p:spPr>
          <a:xfrm>
            <a:off x="944340" y="1848684"/>
            <a:ext cx="7385531" cy="3592968"/>
          </a:xfrm>
        </p:spPr>
        <p:txBody>
          <a:bodyPr vert="horz" lIns="0" tIns="0" rIns="0" bIns="0" rtlCol="0" anchor="t">
            <a:noAutofit/>
          </a:bodyPr>
          <a:lstStyle/>
          <a:p>
            <a:pPr marL="0" indent="0">
              <a:lnSpc>
                <a:spcPts val="1398"/>
              </a:lnSpc>
              <a:spcBef>
                <a:spcPts val="0"/>
              </a:spcBef>
              <a:spcAft>
                <a:spcPts val="848"/>
              </a:spcAft>
              <a:buNone/>
            </a:pPr>
            <a:r>
              <a:rPr lang="da-DK" sz="998" b="1">
                <a:latin typeface="Arial" panose="020B0604020202020204" pitchFamily="34" charset="0"/>
                <a:ea typeface="Calibri" panose="020F0502020204030204" pitchFamily="34" charset="0"/>
                <a:cs typeface="Arial" panose="020B0604020202020204" pitchFamily="34" charset="0"/>
              </a:rPr>
              <a:t>Uddannelse og kompetenceudvikling </a:t>
            </a:r>
            <a:endParaRPr lang="da-DK" sz="998" b="1">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pPr>
              <a:lnSpc>
                <a:spcPts val="1398"/>
              </a:lnSpc>
              <a:spcBef>
                <a:spcPts val="0"/>
              </a:spcBef>
              <a:spcAft>
                <a:spcPts val="848"/>
              </a:spcAft>
            </a:pPr>
            <a:r>
              <a:rPr lang="da-DK" sz="998" u="sng">
                <a:solidFill>
                  <a:srgbClr val="3BB9EB"/>
                </a:solidFill>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Målsætninger for uddannelsesopgaven (sharepoint.com)</a:t>
            </a:r>
            <a:r>
              <a:rPr lang="da-DK" sz="998">
                <a:latin typeface="Arial" panose="020B0604020202020204" pitchFamily="34" charset="0"/>
                <a:ea typeface="Calibri" panose="020F0502020204030204" pitchFamily="34" charset="0"/>
                <a:cs typeface="Arial" panose="020B0604020202020204" pitchFamily="34" charset="0"/>
              </a:rPr>
              <a:t> </a:t>
            </a:r>
          </a:p>
          <a:p>
            <a:pPr marL="178712" indent="-178712">
              <a:lnSpc>
                <a:spcPts val="1398"/>
              </a:lnSpc>
              <a:spcBef>
                <a:spcPts val="0"/>
              </a:spcBef>
              <a:spcAft>
                <a:spcPts val="848"/>
              </a:spcAft>
            </a:pPr>
            <a:r>
              <a:rPr lang="da-DK" sz="998" u="sng">
                <a:solidFill>
                  <a:srgbClr val="3AB9EB"/>
                </a:solidFill>
                <a:latin typeface="Arial"/>
                <a:ea typeface="Calibri"/>
                <a:cs typeface="Arial"/>
                <a:hlinkClick r:id="rId3"/>
              </a:rPr>
              <a:t>5 principper for kompetenceudvikling </a:t>
            </a:r>
            <a:endParaRPr lang="da-DK" sz="998" u="sng">
              <a:solidFill>
                <a:srgbClr val="3AB9EB"/>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a:lnSpc>
                <a:spcPts val="1398"/>
              </a:lnSpc>
              <a:spcBef>
                <a:spcPts val="0"/>
              </a:spcBef>
              <a:spcAft>
                <a:spcPts val="848"/>
              </a:spcAft>
            </a:pPr>
            <a:r>
              <a:rPr lang="da-DK" sz="998" u="sng">
                <a:solidFill>
                  <a:srgbClr val="3AB9EB"/>
                </a:solidFill>
                <a:latin typeface="Source Sans Pro" panose="020B0503030403020204" pitchFamily="34" charset="0"/>
                <a:ea typeface="Calibri" panose="020F0502020204030204" pitchFamily="34" charset="0"/>
                <a:cs typeface="Arial" panose="020B0604020202020204" pitchFamily="34" charset="0"/>
                <a:hlinkClick r:id="rId4"/>
              </a:rPr>
              <a:t>Robusthedskommissionens anbefalinger | Indenrigs- og Sundhedsministeriet (ism.dk)</a:t>
            </a:r>
            <a:endParaRPr lang="da-DK" sz="998">
              <a:latin typeface="Source Sans Pro" panose="020B0503030403020204" pitchFamily="34" charset="0"/>
              <a:ea typeface="Calibri" panose="020F0502020204030204" pitchFamily="34" charset="0"/>
              <a:cs typeface="Arial" panose="020B0604020202020204" pitchFamily="34" charset="0"/>
            </a:endParaRPr>
          </a:p>
          <a:p>
            <a:pPr marL="178712" indent="-178712">
              <a:spcBef>
                <a:spcPts val="0"/>
              </a:spcBef>
            </a:pPr>
            <a:r>
              <a:rPr lang="da-DK" sz="998" u="sng" kern="0">
                <a:solidFill>
                  <a:srgbClr val="3AB9EB"/>
                </a:solidFill>
                <a:latin typeface="Source Sans Pro"/>
                <a:ea typeface="Calibri"/>
                <a:cs typeface="Arial"/>
                <a:hlinkClick r:id="rId5"/>
              </a:rPr>
              <a:t>16</a:t>
            </a:r>
            <a:r>
              <a:rPr lang="da-DK" sz="998" u="sng" kern="0">
                <a:solidFill>
                  <a:srgbClr val="3AB9EB"/>
                </a:solidFill>
                <a:latin typeface="Source Sans Pro"/>
                <a:ea typeface="Calibri"/>
                <a:cs typeface="Arial"/>
                <a:hlinkClick r:id="rId5">
                  <a:extLst>
                    <a:ext uri="{A12FA001-AC4F-418D-AE19-62706E023703}">
                      <ahyp:hlinkClr xmlns:ahyp="http://schemas.microsoft.com/office/drawing/2018/hyperlinkcolor" val="tx"/>
                    </a:ext>
                  </a:extLst>
                </a:hlinkClick>
              </a:rPr>
              <a:t> veje til bedre sundhedsuddannelser</a:t>
            </a:r>
            <a:r>
              <a:rPr lang="da-DK" sz="998" u="sng" kern="0">
                <a:solidFill>
                  <a:srgbClr val="3AB9EB"/>
                </a:solidFill>
                <a:latin typeface="Source Sans Pro"/>
                <a:ea typeface="Calibri"/>
                <a:cs typeface="Arial"/>
              </a:rPr>
              <a:t>- Udspil fra </a:t>
            </a:r>
            <a:r>
              <a:rPr lang="da-DK" sz="998" u="sng" kern="0" err="1">
                <a:solidFill>
                  <a:srgbClr val="3AB9EB"/>
                </a:solidFill>
                <a:latin typeface="Source Sans Pro"/>
                <a:ea typeface="Calibri"/>
                <a:cs typeface="Arial"/>
              </a:rPr>
              <a:t>Dsnske</a:t>
            </a:r>
            <a:r>
              <a:rPr lang="da-DK" sz="998" u="sng" kern="0">
                <a:solidFill>
                  <a:srgbClr val="3AB9EB"/>
                </a:solidFill>
                <a:latin typeface="Source Sans Pro"/>
                <a:ea typeface="Calibri"/>
                <a:cs typeface="Arial"/>
              </a:rPr>
              <a:t> Regioner</a:t>
            </a:r>
          </a:p>
          <a:p>
            <a:pPr>
              <a:spcBef>
                <a:spcPts val="0"/>
              </a:spcBef>
            </a:pPr>
            <a:endParaRPr lang="da-DK" sz="998" u="sng" kern="0">
              <a:solidFill>
                <a:srgbClr val="3AB9EB"/>
              </a:solidFill>
              <a:latin typeface="Source Sans Pro" panose="020B0503030403020204" pitchFamily="34" charset="0"/>
              <a:ea typeface="Calibri" panose="020F0502020204030204" pitchFamily="34" charset="0"/>
              <a:cs typeface="Arial" panose="020B0604020202020204" pitchFamily="34" charset="0"/>
            </a:endParaRPr>
          </a:p>
          <a:p>
            <a:pPr marL="0" indent="0">
              <a:lnSpc>
                <a:spcPct val="107000"/>
              </a:lnSpc>
              <a:spcBef>
                <a:spcPts val="0"/>
              </a:spcBef>
              <a:spcAft>
                <a:spcPts val="798"/>
              </a:spcAft>
              <a:buNone/>
            </a:pPr>
            <a:r>
              <a:rPr lang="da-DK" sz="998" b="1">
                <a:latin typeface="Arial" panose="020B0604020202020204" pitchFamily="34" charset="0"/>
                <a:ea typeface="Calibri" panose="020F0502020204030204" pitchFamily="34" charset="0"/>
                <a:cs typeface="Arial" panose="020B0604020202020204" pitchFamily="34" charset="0"/>
              </a:rPr>
              <a:t>Ledelse</a:t>
            </a:r>
          </a:p>
          <a:p>
            <a:pPr>
              <a:lnSpc>
                <a:spcPct val="107000"/>
              </a:lnSpc>
              <a:spcBef>
                <a:spcPts val="0"/>
              </a:spcBef>
              <a:spcAft>
                <a:spcPts val="798"/>
              </a:spcAft>
            </a:pPr>
            <a:r>
              <a:rPr lang="da-DK" sz="998" u="sng">
                <a:solidFill>
                  <a:srgbClr val="3AB9EB"/>
                </a:solidFill>
                <a:latin typeface="Arial" panose="020B0604020202020204" pitchFamily="34" charset="0"/>
                <a:ea typeface="Calibri" panose="020F0502020204030204" pitchFamily="34" charset="0"/>
                <a:cs typeface="Arial" panose="020B0604020202020204" pitchFamily="34" charset="0"/>
                <a:hlinkClick r:id="rId6"/>
              </a:rPr>
              <a:t>Regionens fælles ledelsesgrundlag (sharepoint.com)</a:t>
            </a:r>
            <a:endParaRPr lang="da-DK" sz="998" u="sng">
              <a:solidFill>
                <a:srgbClr val="3AB9EB"/>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798"/>
              </a:spcAft>
              <a:buNone/>
            </a:pPr>
            <a:r>
              <a:rPr lang="da-DK" sz="998" b="1">
                <a:latin typeface="Source Sans Pro" panose="020B0503030403020204" pitchFamily="34" charset="0"/>
                <a:ea typeface="Calibri" panose="020F0502020204030204" pitchFamily="34" charset="0"/>
                <a:cs typeface="Arial" panose="020B0604020202020204" pitchFamily="34" charset="0"/>
              </a:rPr>
              <a:t>Rekruttering og </a:t>
            </a:r>
            <a:r>
              <a:rPr lang="da-DK" sz="998" b="1" err="1">
                <a:latin typeface="Source Sans Pro" panose="020B0503030403020204" pitchFamily="34" charset="0"/>
                <a:ea typeface="Calibri" panose="020F0502020204030204" pitchFamily="34" charset="0"/>
                <a:cs typeface="Arial" panose="020B0604020202020204" pitchFamily="34" charset="0"/>
              </a:rPr>
              <a:t>onboarding</a:t>
            </a:r>
            <a:endParaRPr lang="da-DK" sz="998" b="1">
              <a:latin typeface="Source Sans Pro" panose="020B0503030403020204" pitchFamily="34" charset="0"/>
              <a:ea typeface="Calibri" panose="020F0502020204030204" pitchFamily="34" charset="0"/>
              <a:cs typeface="Arial" panose="020B0604020202020204" pitchFamily="34" charset="0"/>
            </a:endParaRPr>
          </a:p>
          <a:p>
            <a:pPr>
              <a:lnSpc>
                <a:spcPts val="1398"/>
              </a:lnSpc>
              <a:spcBef>
                <a:spcPts val="0"/>
              </a:spcBef>
              <a:spcAft>
                <a:spcPts val="848"/>
              </a:spcAft>
            </a:pPr>
            <a:r>
              <a:rPr lang="da-DK" sz="998" u="sng">
                <a:solidFill>
                  <a:srgbClr val="3AB9EB"/>
                </a:solidFill>
                <a:latin typeface="Calibri" panose="020F0502020204030204" pitchFamily="34" charset="0"/>
                <a:ea typeface="Calibri" panose="020F0502020204030204" pitchFamily="34" charset="0"/>
                <a:cs typeface="Arial" panose="020B0604020202020204" pitchFamily="34" charset="0"/>
                <a:hlinkClick r:id="rId7"/>
              </a:rPr>
              <a:t>Politik for ansættelser og mangfoldighed (sharepoint.com)</a:t>
            </a:r>
            <a:r>
              <a:rPr lang="da-DK" sz="998">
                <a:latin typeface="Calibri" panose="020F0502020204030204" pitchFamily="34" charset="0"/>
                <a:ea typeface="Calibri" panose="020F0502020204030204" pitchFamily="34" charset="0"/>
                <a:cs typeface="Arial" panose="020B0604020202020204" pitchFamily="34" charset="0"/>
              </a:rPr>
              <a:t> </a:t>
            </a:r>
          </a:p>
          <a:p>
            <a:pPr>
              <a:lnSpc>
                <a:spcPts val="1398"/>
              </a:lnSpc>
              <a:spcBef>
                <a:spcPts val="0"/>
              </a:spcBef>
              <a:spcAft>
                <a:spcPts val="848"/>
              </a:spcAft>
            </a:pPr>
            <a:r>
              <a:rPr lang="da-DK" sz="998" u="sng" err="1">
                <a:solidFill>
                  <a:srgbClr val="3AB9EB"/>
                </a:solidFill>
                <a:latin typeface="Calibri" panose="020F0502020204030204" pitchFamily="34" charset="0"/>
                <a:ea typeface="Calibri" panose="020F0502020204030204" pitchFamily="34" charset="0"/>
                <a:cs typeface="Arial" panose="020B0604020202020204" pitchFamily="34" charset="0"/>
                <a:hlinkClick r:id="rId8"/>
              </a:rPr>
              <a:t>Employer</a:t>
            </a:r>
            <a:r>
              <a:rPr lang="da-DK" sz="998" u="sng">
                <a:solidFill>
                  <a:srgbClr val="3AB9EB"/>
                </a:solidFill>
                <a:latin typeface="Calibri" panose="020F0502020204030204" pitchFamily="34" charset="0"/>
                <a:ea typeface="Calibri" panose="020F0502020204030204" pitchFamily="34" charset="0"/>
                <a:cs typeface="Arial" panose="020B0604020202020204" pitchFamily="34" charset="0"/>
                <a:hlinkClick r:id="rId8"/>
              </a:rPr>
              <a:t> brand (sharepoint.com)</a:t>
            </a:r>
            <a:r>
              <a:rPr lang="da-DK" sz="998">
                <a:latin typeface="Calibri" panose="020F0502020204030204" pitchFamily="34" charset="0"/>
                <a:ea typeface="Calibri" panose="020F0502020204030204" pitchFamily="34" charset="0"/>
                <a:cs typeface="Arial" panose="020B0604020202020204" pitchFamily="34" charset="0"/>
              </a:rPr>
              <a:t> </a:t>
            </a:r>
          </a:p>
          <a:p>
            <a:pPr>
              <a:lnSpc>
                <a:spcPts val="1398"/>
              </a:lnSpc>
              <a:spcBef>
                <a:spcPts val="0"/>
              </a:spcBef>
              <a:spcAft>
                <a:spcPts val="848"/>
              </a:spcAft>
            </a:pPr>
            <a:r>
              <a:rPr lang="da-DK" sz="998">
                <a:latin typeface="Calibri" panose="020F0502020204030204" pitchFamily="34" charset="0"/>
                <a:ea typeface="Calibri" panose="020F0502020204030204" pitchFamily="34" charset="0"/>
                <a:cs typeface="Arial" panose="020B0604020202020204" pitchFamily="34" charset="0"/>
              </a:rPr>
              <a:t> </a:t>
            </a:r>
            <a:r>
              <a:rPr lang="da-DK" sz="998" u="sng">
                <a:solidFill>
                  <a:srgbClr val="3AB9EB"/>
                </a:solidFill>
                <a:latin typeface="Calibri" panose="020F0502020204030204" pitchFamily="34" charset="0"/>
                <a:ea typeface="Calibri" panose="020F0502020204030204" pitchFamily="34" charset="0"/>
                <a:cs typeface="Arial" panose="020B0604020202020204" pitchFamily="34" charset="0"/>
                <a:hlinkClick r:id="rId9"/>
              </a:rPr>
              <a:t>Region Nordjyllands Ligestillingsplan 2024 (rn.dk)</a:t>
            </a:r>
            <a:endParaRPr lang="da-DK" sz="998">
              <a:latin typeface="Source Sans Pro" panose="020B0503030403020204" pitchFamily="34" charset="0"/>
              <a:ea typeface="Calibri" panose="020F0502020204030204" pitchFamily="34" charset="0"/>
              <a:cs typeface="Arial" panose="020B0604020202020204" pitchFamily="34" charset="0"/>
            </a:endParaRPr>
          </a:p>
          <a:p>
            <a:pPr>
              <a:lnSpc>
                <a:spcPts val="1398"/>
              </a:lnSpc>
              <a:spcBef>
                <a:spcPts val="0"/>
              </a:spcBef>
              <a:spcAft>
                <a:spcPts val="848"/>
              </a:spcAft>
            </a:pPr>
            <a:r>
              <a:rPr lang="da-DK" sz="998" u="sng">
                <a:solidFill>
                  <a:srgbClr val="3AB9EB"/>
                </a:solidFill>
                <a:latin typeface="Source Sans Pro" panose="020B0503030403020204" pitchFamily="34" charset="0"/>
                <a:ea typeface="Calibri" panose="020F0502020204030204" pitchFamily="34" charset="0"/>
                <a:cs typeface="Arial" panose="020B0604020202020204" pitchFamily="34" charset="0"/>
                <a:hlinkClick r:id="rId10"/>
              </a:rPr>
              <a:t>Akutplan med bred vifte af initiativer skal hjælpe trængte sygehuse | Indenrigs- og Sundhedsministeriet (ism.dk)</a:t>
            </a:r>
            <a:endParaRPr lang="da-DK" sz="998" u="sng">
              <a:solidFill>
                <a:srgbClr val="3AB9EB"/>
              </a:solidFill>
              <a:latin typeface="Source Sans Pro" panose="020B0503030403020204" pitchFamily="34" charset="0"/>
              <a:ea typeface="Calibri" panose="020F0502020204030204" pitchFamily="34" charset="0"/>
              <a:cs typeface="Arial" panose="020B0604020202020204" pitchFamily="34" charset="0"/>
            </a:endParaRPr>
          </a:p>
          <a:p>
            <a:pPr marL="0" indent="0">
              <a:lnSpc>
                <a:spcPts val="1398"/>
              </a:lnSpc>
              <a:spcBef>
                <a:spcPts val="0"/>
              </a:spcBef>
              <a:spcAft>
                <a:spcPts val="848"/>
              </a:spcAft>
              <a:buNone/>
            </a:pPr>
            <a:endParaRPr lang="da-DK" sz="998" u="sng">
              <a:solidFill>
                <a:srgbClr val="3AB9EB"/>
              </a:solidFill>
              <a:latin typeface="Source Sans Pro" panose="020B0503030403020204" pitchFamily="34" charset="0"/>
              <a:ea typeface="Calibri" panose="020F0502020204030204" pitchFamily="34" charset="0"/>
              <a:cs typeface="Arial" panose="020B0604020202020204" pitchFamily="34" charset="0"/>
            </a:endParaRPr>
          </a:p>
          <a:p>
            <a:pPr marL="0" indent="0">
              <a:lnSpc>
                <a:spcPts val="1398"/>
              </a:lnSpc>
              <a:spcBef>
                <a:spcPts val="0"/>
              </a:spcBef>
              <a:spcAft>
                <a:spcPts val="848"/>
              </a:spcAft>
              <a:buNone/>
            </a:pPr>
            <a:r>
              <a:rPr lang="da-DK" sz="998" b="1">
                <a:latin typeface="Source Sans Pro" panose="020B0503030403020204" pitchFamily="34" charset="0"/>
                <a:ea typeface="Calibri" panose="020F0502020204030204" pitchFamily="34" charset="0"/>
                <a:cs typeface="Arial" panose="020B0604020202020204" pitchFamily="34" charset="0"/>
              </a:rPr>
              <a:t>Arbejdsmiljø og tilrettelæggelse </a:t>
            </a:r>
          </a:p>
          <a:p>
            <a:pPr>
              <a:lnSpc>
                <a:spcPts val="1398"/>
              </a:lnSpc>
              <a:spcBef>
                <a:spcPts val="0"/>
              </a:spcBef>
              <a:spcAft>
                <a:spcPts val="848"/>
              </a:spcAft>
            </a:pPr>
            <a:r>
              <a:rPr lang="da-DK" sz="998" u="sng">
                <a:solidFill>
                  <a:srgbClr val="3AB9EB"/>
                </a:solidFill>
                <a:latin typeface="Arial" panose="020B0604020202020204" pitchFamily="34" charset="0"/>
                <a:ea typeface="Calibri" panose="020F0502020204030204" pitchFamily="34" charset="0"/>
                <a:cs typeface="Arial" panose="020B0604020202020204" pitchFamily="34" charset="0"/>
                <a:hlinkClick r:id="rId11"/>
              </a:rPr>
              <a:t>Fravær og sygefravær (sharepoint.com)</a:t>
            </a:r>
            <a:r>
              <a:rPr lang="da-DK" sz="998">
                <a:latin typeface="Arial" panose="020B0604020202020204" pitchFamily="34" charset="0"/>
                <a:ea typeface="Calibri" panose="020F0502020204030204" pitchFamily="34" charset="0"/>
                <a:cs typeface="Arial" panose="020B0604020202020204" pitchFamily="34" charset="0"/>
              </a:rPr>
              <a:t> / </a:t>
            </a:r>
            <a:r>
              <a:rPr lang="da-DK" sz="998" u="sng">
                <a:solidFill>
                  <a:srgbClr val="3AB9EB"/>
                </a:solidFill>
                <a:latin typeface="Arial" panose="020B0604020202020204" pitchFamily="34" charset="0"/>
                <a:ea typeface="Calibri" panose="020F0502020204030204" pitchFamily="34" charset="0"/>
                <a:cs typeface="Arial" panose="020B0604020202020204" pitchFamily="34" charset="0"/>
                <a:hlinkClick r:id="rId12"/>
              </a:rPr>
              <a:t>En arbejdsplads iTOP (sharepoint.com)</a:t>
            </a:r>
            <a:endParaRPr lang="da-DK" sz="998" u="sng">
              <a:solidFill>
                <a:srgbClr val="3AB9EB"/>
              </a:solidFill>
              <a:latin typeface="Arial" panose="020B0604020202020204" pitchFamily="34" charset="0"/>
              <a:ea typeface="Calibri" panose="020F0502020204030204" pitchFamily="34" charset="0"/>
              <a:cs typeface="Arial" panose="020B0604020202020204" pitchFamily="34" charset="0"/>
            </a:endParaRPr>
          </a:p>
          <a:p>
            <a:pPr>
              <a:lnSpc>
                <a:spcPts val="1398"/>
              </a:lnSpc>
              <a:spcBef>
                <a:spcPts val="0"/>
              </a:spcBef>
              <a:spcAft>
                <a:spcPts val="848"/>
              </a:spcAft>
            </a:pPr>
            <a:r>
              <a:rPr lang="da-DK" sz="998">
                <a:hlinkClick r:id="rId13"/>
              </a:rPr>
              <a:t>Forbedringsmodellen (sharepoint.com)</a:t>
            </a:r>
            <a:endParaRPr lang="da-DK" sz="998">
              <a:latin typeface="Source Sans Pro" panose="020B0503030403020204" pitchFamily="34" charset="0"/>
              <a:ea typeface="Calibri" panose="020F0502020204030204" pitchFamily="34" charset="0"/>
              <a:cs typeface="Arial" panose="020B0604020202020204" pitchFamily="34" charset="0"/>
            </a:endParaRPr>
          </a:p>
          <a:p>
            <a:pPr marL="0" indent="0">
              <a:lnSpc>
                <a:spcPts val="1398"/>
              </a:lnSpc>
              <a:spcBef>
                <a:spcPts val="0"/>
              </a:spcBef>
              <a:spcAft>
                <a:spcPts val="848"/>
              </a:spcAft>
              <a:buNone/>
            </a:pPr>
            <a:endParaRPr lang="da-DK" sz="1198" b="1">
              <a:latin typeface="Source Sans Pro" panose="020B0503030403020204" pitchFamily="34" charset="0"/>
              <a:ea typeface="Calibri" panose="020F0502020204030204" pitchFamily="34" charset="0"/>
              <a:cs typeface="Arial" panose="020B0604020202020204" pitchFamily="34" charset="0"/>
            </a:endParaRPr>
          </a:p>
          <a:p>
            <a:pPr marL="0" indent="0">
              <a:lnSpc>
                <a:spcPts val="1398"/>
              </a:lnSpc>
              <a:spcBef>
                <a:spcPts val="0"/>
              </a:spcBef>
              <a:spcAft>
                <a:spcPts val="848"/>
              </a:spcAft>
              <a:buNone/>
            </a:pPr>
            <a:endParaRPr lang="da-DK" sz="1198" b="1">
              <a:latin typeface="Source Sans Pro" panose="020B0503030403020204" pitchFamily="34" charset="0"/>
              <a:ea typeface="Calibri" panose="020F0502020204030204" pitchFamily="34" charset="0"/>
              <a:cs typeface="Arial" panose="020B0604020202020204" pitchFamily="34" charset="0"/>
            </a:endParaRPr>
          </a:p>
          <a:p>
            <a:pPr marL="0" indent="0">
              <a:lnSpc>
                <a:spcPct val="107000"/>
              </a:lnSpc>
              <a:spcAft>
                <a:spcPts val="798"/>
              </a:spcAft>
              <a:buNone/>
            </a:pPr>
            <a:endParaRPr lang="da-DK" sz="1198">
              <a:latin typeface="Source Sans Pro" panose="020B0503030403020204" pitchFamily="34" charset="0"/>
              <a:ea typeface="Calibri" panose="020F0502020204030204" pitchFamily="34" charset="0"/>
              <a:cs typeface="Arial" panose="020B0604020202020204" pitchFamily="34" charset="0"/>
            </a:endParaRPr>
          </a:p>
          <a:p>
            <a:pPr marL="0" indent="0">
              <a:spcBef>
                <a:spcPts val="0"/>
              </a:spcBef>
              <a:buNone/>
            </a:pPr>
            <a:endParaRPr lang="da-DK" sz="1198"/>
          </a:p>
        </p:txBody>
      </p:sp>
      <p:sp>
        <p:nvSpPr>
          <p:cNvPr id="5" name="Pladsholder til tekst 4">
            <a:extLst>
              <a:ext uri="{FF2B5EF4-FFF2-40B4-BE49-F238E27FC236}">
                <a16:creationId xmlns:a16="http://schemas.microsoft.com/office/drawing/2014/main" id="{E1137B78-3EB3-E3D0-0428-C4FE24D54D44}"/>
              </a:ext>
            </a:extLst>
          </p:cNvPr>
          <p:cNvSpPr>
            <a:spLocks noGrp="1"/>
          </p:cNvSpPr>
          <p:nvPr>
            <p:ph type="body" sz="quarter" idx="55"/>
          </p:nvPr>
        </p:nvSpPr>
        <p:spPr/>
        <p:txBody>
          <a:bodyPr/>
          <a:lstStyle/>
          <a:p>
            <a:endParaRPr lang="da-DK"/>
          </a:p>
        </p:txBody>
      </p:sp>
    </p:spTree>
    <p:extLst>
      <p:ext uri="{BB962C8B-B14F-4D97-AF65-F5344CB8AC3E}">
        <p14:creationId xmlns:p14="http://schemas.microsoft.com/office/powerpoint/2010/main" val="2029350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3FAB9-4DE7-E05E-356B-660C0C62D756}"/>
              </a:ext>
            </a:extLst>
          </p:cNvPr>
          <p:cNvSpPr>
            <a:spLocks noGrp="1"/>
          </p:cNvSpPr>
          <p:nvPr>
            <p:ph type="ctrTitle"/>
          </p:nvPr>
        </p:nvSpPr>
        <p:spPr/>
        <p:txBody>
          <a:bodyPr/>
          <a:lstStyle/>
          <a:p>
            <a:r>
              <a:rPr lang="da-DK"/>
              <a:t>Indhold</a:t>
            </a:r>
          </a:p>
        </p:txBody>
      </p:sp>
      <p:sp>
        <p:nvSpPr>
          <p:cNvPr id="3" name="Pladsholder til indhold 2">
            <a:extLst>
              <a:ext uri="{FF2B5EF4-FFF2-40B4-BE49-F238E27FC236}">
                <a16:creationId xmlns:a16="http://schemas.microsoft.com/office/drawing/2014/main" id="{D1D7480B-E69F-4AE5-9569-9F5E17B79815}"/>
              </a:ext>
            </a:extLst>
          </p:cNvPr>
          <p:cNvSpPr txBox="1">
            <a:spLocks/>
          </p:cNvSpPr>
          <p:nvPr/>
        </p:nvSpPr>
        <p:spPr>
          <a:xfrm>
            <a:off x="5315909" y="849131"/>
            <a:ext cx="7385531" cy="3592968"/>
          </a:xfrm>
          <a:prstGeom prst="rect">
            <a:avLst/>
          </a:prstGeom>
        </p:spPr>
        <p:txBody>
          <a:bodyPr/>
          <a:lstStyle>
            <a:lvl1pPr marL="179639" indent="-179639" algn="l" defTabSz="911659" rtl="0" eaLnBrk="1" latinLnBrk="0" hangingPunct="1">
              <a:lnSpc>
                <a:spcPct val="100000"/>
              </a:lnSpc>
              <a:spcBef>
                <a:spcPts val="1800"/>
              </a:spcBef>
              <a:buFont typeface="Arial" panose="020B0604020202020204" pitchFamily="34" charset="0"/>
              <a:buChar char="•"/>
              <a:defRPr sz="1800" kern="1200" baseline="0">
                <a:solidFill>
                  <a:schemeClr val="tx2"/>
                </a:solidFill>
                <a:latin typeface="+mn-lt"/>
                <a:ea typeface="Source Sans Pro" panose="020B0503030403020204" pitchFamily="34" charset="0"/>
                <a:cs typeface="+mn-cs"/>
              </a:defRPr>
            </a:lvl1pPr>
            <a:lvl2pPr marL="359280" indent="-179639" algn="l" defTabSz="911659" rtl="0" eaLnBrk="1" latinLnBrk="0" hangingPunct="1">
              <a:lnSpc>
                <a:spcPct val="100000"/>
              </a:lnSpc>
              <a:spcBef>
                <a:spcPts val="1200"/>
              </a:spcBef>
              <a:buFont typeface="Arial" panose="020B0604020202020204" pitchFamily="34" charset="0"/>
              <a:buChar char="•"/>
              <a:defRPr sz="1800" kern="1200" baseline="0">
                <a:solidFill>
                  <a:schemeClr val="tx2"/>
                </a:solidFill>
                <a:latin typeface="+mn-lt"/>
                <a:ea typeface="Source Sans Pro" panose="020B0503030403020204" pitchFamily="34" charset="0"/>
                <a:cs typeface="+mn-cs"/>
              </a:defRPr>
            </a:lvl2pPr>
            <a:lvl3pPr marL="538920" indent="-179639" algn="l" defTabSz="911659" rtl="0" eaLnBrk="1" latinLnBrk="0" hangingPunct="1">
              <a:lnSpc>
                <a:spcPct val="100000"/>
              </a:lnSpc>
              <a:spcBef>
                <a:spcPts val="1200"/>
              </a:spcBef>
              <a:buFont typeface="Arial" panose="020B0604020202020204" pitchFamily="34" charset="0"/>
              <a:buChar char="•"/>
              <a:defRPr sz="1800" kern="1200" baseline="0">
                <a:solidFill>
                  <a:schemeClr val="tx2"/>
                </a:solidFill>
                <a:latin typeface="+mn-lt"/>
                <a:ea typeface="Source Sans Pro" panose="020B0503030403020204" pitchFamily="34" charset="0"/>
                <a:cs typeface="+mn-cs"/>
              </a:defRPr>
            </a:lvl3pPr>
            <a:lvl4pPr marL="0" indent="0" algn="l" defTabSz="911659" rtl="0" eaLnBrk="1" latinLnBrk="0" hangingPunct="1">
              <a:lnSpc>
                <a:spcPct val="100000"/>
              </a:lnSpc>
              <a:spcBef>
                <a:spcPts val="1800"/>
              </a:spcBef>
              <a:buFont typeface="Arial" panose="020B0604020202020204" pitchFamily="34" charset="0"/>
              <a:buChar char="​"/>
              <a:defRPr sz="1800" b="1" kern="1200" baseline="0">
                <a:solidFill>
                  <a:schemeClr val="tx2"/>
                </a:solidFill>
                <a:latin typeface="+mn-lt"/>
                <a:ea typeface="Source Sans Pro" panose="020B0503030403020204" pitchFamily="34" charset="0"/>
                <a:cs typeface="+mn-cs"/>
              </a:defRPr>
            </a:lvl4pPr>
            <a:lvl5pPr marL="0" indent="0" algn="l" defTabSz="911659" rtl="0" eaLnBrk="1" latinLnBrk="0" hangingPunct="1">
              <a:lnSpc>
                <a:spcPct val="100000"/>
              </a:lnSpc>
              <a:spcBef>
                <a:spcPts val="1800"/>
              </a:spcBef>
              <a:buFont typeface="Arial" panose="020B0604020202020204" pitchFamily="34" charset="0"/>
              <a:buChar char="​"/>
              <a:defRPr sz="1800" kern="1200" baseline="0">
                <a:solidFill>
                  <a:schemeClr val="tx2"/>
                </a:solidFill>
                <a:latin typeface="+mn-lt"/>
                <a:ea typeface="Source Sans Pro" panose="020B0503030403020204" pitchFamily="34" charset="0"/>
                <a:cs typeface="+mn-cs"/>
              </a:defRPr>
            </a:lvl5pPr>
            <a:lvl6pPr marL="0" indent="0" algn="l" defTabSz="911659" rtl="0" eaLnBrk="1" latinLnBrk="0" hangingPunct="1">
              <a:lnSpc>
                <a:spcPct val="100000"/>
              </a:lnSpc>
              <a:spcBef>
                <a:spcPts val="1200"/>
              </a:spcBef>
              <a:buFont typeface="Arial" panose="020B0604020202020204" pitchFamily="34" charset="0"/>
              <a:buChar char="​"/>
              <a:defRPr sz="1400" b="1" kern="1200" baseline="0">
                <a:solidFill>
                  <a:schemeClr val="tx2"/>
                </a:solidFill>
                <a:latin typeface="+mn-lt"/>
                <a:ea typeface="Source Sans Pro" panose="020B0503030403020204" pitchFamily="34" charset="0"/>
                <a:cs typeface="+mn-cs"/>
              </a:defRPr>
            </a:lvl6pPr>
            <a:lvl7pPr marL="0" indent="0" algn="l" defTabSz="911659" rtl="0" eaLnBrk="1" latinLnBrk="0" hangingPunct="1">
              <a:lnSpc>
                <a:spcPct val="100000"/>
              </a:lnSpc>
              <a:spcBef>
                <a:spcPts val="1200"/>
              </a:spcBef>
              <a:buFont typeface="Arial" panose="020B0604020202020204" pitchFamily="34" charset="0"/>
              <a:buChar char="​"/>
              <a:defRPr sz="1400" b="0" kern="1200" baseline="0">
                <a:solidFill>
                  <a:schemeClr val="tx2"/>
                </a:solidFill>
                <a:latin typeface="+mn-lt"/>
                <a:ea typeface="Source Sans Pro" panose="020B0503030403020204" pitchFamily="34" charset="0"/>
                <a:cs typeface="+mn-cs"/>
              </a:defRPr>
            </a:lvl7pPr>
            <a:lvl8pPr marL="179639" indent="-179639" algn="l" defTabSz="911659" rtl="0" eaLnBrk="1" latinLnBrk="0" hangingPunct="1">
              <a:lnSpc>
                <a:spcPct val="100000"/>
              </a:lnSpc>
              <a:spcBef>
                <a:spcPts val="600"/>
              </a:spcBef>
              <a:buFont typeface="Arial" panose="020B0604020202020204" pitchFamily="34" charset="0"/>
              <a:buChar char="•"/>
              <a:defRPr sz="1400" kern="1200" baseline="0">
                <a:solidFill>
                  <a:schemeClr val="tx2"/>
                </a:solidFill>
                <a:latin typeface="+mn-lt"/>
                <a:ea typeface="Source Sans Pro" panose="020B0503030403020204" pitchFamily="34" charset="0"/>
                <a:cs typeface="+mn-cs"/>
              </a:defRPr>
            </a:lvl8pPr>
            <a:lvl9pPr marL="0" indent="0" algn="l" defTabSz="911659" rtl="0" eaLnBrk="1" latinLnBrk="0" hangingPunct="1">
              <a:lnSpc>
                <a:spcPct val="80000"/>
              </a:lnSpc>
              <a:spcBef>
                <a:spcPts val="1800"/>
              </a:spcBef>
              <a:buFont typeface="Arial" panose="020B0604020202020204" pitchFamily="34" charset="0"/>
              <a:buChar char="​"/>
              <a:defRPr lang="da-DK" sz="3200" b="1" kern="1200" cap="none" spc="0" baseline="0" dirty="0">
                <a:solidFill>
                  <a:schemeClr val="tx2"/>
                </a:solidFill>
                <a:latin typeface="+mn-lt"/>
                <a:ea typeface="Source Sans Pro" panose="020B0503030403020204" pitchFamily="34" charset="0"/>
                <a:cs typeface="+mj-cs"/>
              </a:defRPr>
            </a:lvl9pPr>
          </a:lstStyle>
          <a:p>
            <a:pPr marL="0" indent="0">
              <a:buNone/>
            </a:pPr>
            <a:r>
              <a:rPr lang="da-DK" sz="1796" b="1"/>
              <a:t>Forord</a:t>
            </a:r>
            <a:br>
              <a:rPr lang="da-DK" sz="1796" b="1"/>
            </a:br>
            <a:r>
              <a:rPr lang="da-DK" sz="1398">
                <a:solidFill>
                  <a:schemeClr val="accent2"/>
                </a:solidFill>
              </a:rPr>
              <a:t>Den rette arbejdskraft i Region Nordjylland</a:t>
            </a:r>
          </a:p>
          <a:p>
            <a:pPr marL="0" indent="0">
              <a:buNone/>
            </a:pPr>
            <a:r>
              <a:rPr lang="da-DK" sz="1796" b="1"/>
              <a:t>Politiske pejlemærker sætter retning</a:t>
            </a:r>
            <a:br>
              <a:rPr lang="da-DK" sz="1796" b="1"/>
            </a:br>
            <a:r>
              <a:rPr lang="da-DK" sz="1398">
                <a:solidFill>
                  <a:schemeClr val="accent2"/>
                </a:solidFill>
              </a:rPr>
              <a:t>4 temaer / 14 pejlemærker </a:t>
            </a:r>
          </a:p>
          <a:p>
            <a:pPr marL="0" indent="0">
              <a:buNone/>
            </a:pPr>
            <a:r>
              <a:rPr lang="da-DK" sz="1796" b="1"/>
              <a:t>Uddannelse og kompetenceudvikling</a:t>
            </a:r>
            <a:br>
              <a:rPr lang="da-DK" sz="1796"/>
            </a:br>
            <a:r>
              <a:rPr lang="da-DK" sz="1398">
                <a:solidFill>
                  <a:schemeClr val="accent2"/>
                </a:solidFill>
              </a:rPr>
              <a:t>Pejlemærker 1-4 / Handlinger / Indikatorer</a:t>
            </a:r>
          </a:p>
          <a:p>
            <a:pPr marL="0" indent="0">
              <a:buNone/>
            </a:pPr>
            <a:r>
              <a:rPr lang="da-DK" sz="1796" b="1"/>
              <a:t>Ledelse</a:t>
            </a:r>
            <a:br>
              <a:rPr lang="da-DK" sz="1796" b="1"/>
            </a:br>
            <a:r>
              <a:rPr lang="da-DK" sz="1398">
                <a:solidFill>
                  <a:schemeClr val="accent2"/>
                </a:solidFill>
              </a:rPr>
              <a:t>Pejlemærker 5-8 / Handlinger / Indikatorer</a:t>
            </a:r>
          </a:p>
          <a:p>
            <a:pPr marL="0" indent="0">
              <a:buNone/>
            </a:pPr>
            <a:r>
              <a:rPr lang="da-DK" sz="1796" b="1"/>
              <a:t>Rekruttering og </a:t>
            </a:r>
            <a:r>
              <a:rPr lang="da-DK" sz="1796" b="1" err="1"/>
              <a:t>onboarding</a:t>
            </a:r>
            <a:r>
              <a:rPr lang="da-DK" sz="1796" b="1"/>
              <a:t> </a:t>
            </a:r>
            <a:br>
              <a:rPr lang="da-DK" sz="1796"/>
            </a:br>
            <a:r>
              <a:rPr lang="da-DK" sz="1398">
                <a:solidFill>
                  <a:schemeClr val="accent2"/>
                </a:solidFill>
              </a:rPr>
              <a:t>Pejlemærker 9-12 / Handlinger / Indikatorer</a:t>
            </a:r>
          </a:p>
          <a:p>
            <a:pPr marL="0" indent="0">
              <a:buNone/>
            </a:pPr>
            <a:r>
              <a:rPr lang="da-DK" sz="1796" b="1"/>
              <a:t>Arbejdsmiljø og arbejdstilrettelæggelse</a:t>
            </a:r>
            <a:br>
              <a:rPr lang="da-DK" sz="1796"/>
            </a:br>
            <a:r>
              <a:rPr lang="da-DK" sz="1398">
                <a:solidFill>
                  <a:schemeClr val="accent2"/>
                </a:solidFill>
              </a:rPr>
              <a:t>Pejlemærker 13-14 / Handlinger / Indikatorer</a:t>
            </a:r>
          </a:p>
          <a:p>
            <a:pPr marL="0" indent="0">
              <a:buNone/>
            </a:pPr>
            <a:r>
              <a:rPr lang="da-DK" sz="1796" b="1"/>
              <a:t>Opfølgning på de politiske pejlemærker</a:t>
            </a:r>
            <a:br>
              <a:rPr lang="da-DK" sz="1796" b="1"/>
            </a:br>
            <a:r>
              <a:rPr lang="da-DK" sz="1398">
                <a:solidFill>
                  <a:schemeClr val="accent2"/>
                </a:solidFill>
              </a:rPr>
              <a:t>Halvårlig opfølgning samling på hvert tema</a:t>
            </a:r>
          </a:p>
          <a:p>
            <a:pPr marL="0" indent="0">
              <a:buNone/>
            </a:pPr>
            <a:r>
              <a:rPr lang="da-DK" sz="1796" b="1">
                <a:solidFill>
                  <a:srgbClr val="FFFFFF"/>
                </a:solidFill>
              </a:rPr>
              <a:t>Bilag</a:t>
            </a:r>
            <a:br>
              <a:rPr lang="da-DK" sz="1796">
                <a:solidFill>
                  <a:srgbClr val="FFFFFF"/>
                </a:solidFill>
              </a:rPr>
            </a:br>
            <a:r>
              <a:rPr lang="da-DK" sz="1398">
                <a:solidFill>
                  <a:schemeClr val="accent2"/>
                </a:solidFill>
              </a:rPr>
              <a:t>Links til relevant baggrundsmateriale</a:t>
            </a:r>
          </a:p>
          <a:p>
            <a:pPr marL="0" indent="0">
              <a:buNone/>
            </a:pPr>
            <a:endParaRPr lang="da-DK" sz="1796"/>
          </a:p>
        </p:txBody>
      </p:sp>
      <p:sp>
        <p:nvSpPr>
          <p:cNvPr id="20" name="Ellipse 19">
            <a:extLst>
              <a:ext uri="{FF2B5EF4-FFF2-40B4-BE49-F238E27FC236}">
                <a16:creationId xmlns:a16="http://schemas.microsoft.com/office/drawing/2014/main" id="{33719C5B-EA52-DADB-D54F-667FA78955E3}"/>
              </a:ext>
            </a:extLst>
          </p:cNvPr>
          <p:cNvSpPr/>
          <p:nvPr/>
        </p:nvSpPr>
        <p:spPr>
          <a:xfrm>
            <a:off x="4624304" y="4416015"/>
            <a:ext cx="574998" cy="54403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21" name="Ellipse 20">
            <a:extLst>
              <a:ext uri="{FF2B5EF4-FFF2-40B4-BE49-F238E27FC236}">
                <a16:creationId xmlns:a16="http://schemas.microsoft.com/office/drawing/2014/main" id="{7343FAD7-4B7B-5BC7-E13C-72C2F9303496}"/>
              </a:ext>
            </a:extLst>
          </p:cNvPr>
          <p:cNvSpPr/>
          <p:nvPr/>
        </p:nvSpPr>
        <p:spPr>
          <a:xfrm>
            <a:off x="4633523" y="5102264"/>
            <a:ext cx="574998" cy="5440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22" name="Ellipse 21">
            <a:extLst>
              <a:ext uri="{FF2B5EF4-FFF2-40B4-BE49-F238E27FC236}">
                <a16:creationId xmlns:a16="http://schemas.microsoft.com/office/drawing/2014/main" id="{F999B225-B7A3-D7A3-3053-C205E9DB3C33}"/>
              </a:ext>
            </a:extLst>
          </p:cNvPr>
          <p:cNvSpPr/>
          <p:nvPr/>
        </p:nvSpPr>
        <p:spPr>
          <a:xfrm>
            <a:off x="4633523" y="3731429"/>
            <a:ext cx="574998" cy="5440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23" name="Ellipse 22">
            <a:extLst>
              <a:ext uri="{FF2B5EF4-FFF2-40B4-BE49-F238E27FC236}">
                <a16:creationId xmlns:a16="http://schemas.microsoft.com/office/drawing/2014/main" id="{418CE1CD-E996-7B23-14D7-5ADBAA18FDD9}"/>
              </a:ext>
            </a:extLst>
          </p:cNvPr>
          <p:cNvSpPr/>
          <p:nvPr/>
        </p:nvSpPr>
        <p:spPr>
          <a:xfrm>
            <a:off x="4624303" y="3001287"/>
            <a:ext cx="574998" cy="5440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24" name="Tekstfelt 23">
            <a:extLst>
              <a:ext uri="{FF2B5EF4-FFF2-40B4-BE49-F238E27FC236}">
                <a16:creationId xmlns:a16="http://schemas.microsoft.com/office/drawing/2014/main" id="{E2DF7E3A-FBCF-FC71-8237-867117A23D5A}"/>
              </a:ext>
            </a:extLst>
          </p:cNvPr>
          <p:cNvSpPr txBox="1"/>
          <p:nvPr/>
        </p:nvSpPr>
        <p:spPr>
          <a:xfrm>
            <a:off x="4766090" y="5215584"/>
            <a:ext cx="792674" cy="337850"/>
          </a:xfrm>
          <a:prstGeom prst="rect">
            <a:avLst/>
          </a:prstGeom>
          <a:noFill/>
        </p:spPr>
        <p:txBody>
          <a:bodyPr wrap="square" lIns="0" tIns="0" rIns="0" bIns="0" rtlCol="0">
            <a:spAutoFit/>
          </a:bodyPr>
          <a:lstStyle/>
          <a:p>
            <a:r>
              <a:rPr lang="da-DK" sz="2196" b="1">
                <a:solidFill>
                  <a:schemeClr val="bg2"/>
                </a:solidFill>
              </a:rPr>
              <a:t>15</a:t>
            </a:r>
          </a:p>
        </p:txBody>
      </p:sp>
      <p:sp>
        <p:nvSpPr>
          <p:cNvPr id="25" name="Tekstfelt 24">
            <a:extLst>
              <a:ext uri="{FF2B5EF4-FFF2-40B4-BE49-F238E27FC236}">
                <a16:creationId xmlns:a16="http://schemas.microsoft.com/office/drawing/2014/main" id="{1A75C62B-E2DA-C1FE-490B-07CB93FF2038}"/>
              </a:ext>
            </a:extLst>
          </p:cNvPr>
          <p:cNvSpPr txBox="1"/>
          <p:nvPr/>
        </p:nvSpPr>
        <p:spPr>
          <a:xfrm>
            <a:off x="4754232" y="4518941"/>
            <a:ext cx="792674" cy="337850"/>
          </a:xfrm>
          <a:prstGeom prst="rect">
            <a:avLst/>
          </a:prstGeom>
          <a:noFill/>
        </p:spPr>
        <p:txBody>
          <a:bodyPr wrap="square" lIns="0" tIns="0" rIns="0" bIns="0" rtlCol="0">
            <a:spAutoFit/>
          </a:bodyPr>
          <a:lstStyle/>
          <a:p>
            <a:r>
              <a:rPr lang="da-DK" sz="2196" b="1">
                <a:solidFill>
                  <a:schemeClr val="bg2"/>
                </a:solidFill>
              </a:rPr>
              <a:t>13</a:t>
            </a:r>
          </a:p>
        </p:txBody>
      </p:sp>
      <p:sp>
        <p:nvSpPr>
          <p:cNvPr id="26" name="Tekstfelt 25">
            <a:extLst>
              <a:ext uri="{FF2B5EF4-FFF2-40B4-BE49-F238E27FC236}">
                <a16:creationId xmlns:a16="http://schemas.microsoft.com/office/drawing/2014/main" id="{852654F9-DA4C-331F-D404-FA53AF1FE215}"/>
              </a:ext>
            </a:extLst>
          </p:cNvPr>
          <p:cNvSpPr txBox="1"/>
          <p:nvPr/>
        </p:nvSpPr>
        <p:spPr>
          <a:xfrm>
            <a:off x="4763446" y="3843460"/>
            <a:ext cx="792674" cy="337850"/>
          </a:xfrm>
          <a:prstGeom prst="rect">
            <a:avLst/>
          </a:prstGeom>
          <a:noFill/>
        </p:spPr>
        <p:txBody>
          <a:bodyPr wrap="square" lIns="0" tIns="0" rIns="0" bIns="0" rtlCol="0">
            <a:spAutoFit/>
          </a:bodyPr>
          <a:lstStyle/>
          <a:p>
            <a:r>
              <a:rPr lang="da-DK" sz="2196" b="1">
                <a:solidFill>
                  <a:schemeClr val="bg2"/>
                </a:solidFill>
              </a:rPr>
              <a:t>11</a:t>
            </a:r>
          </a:p>
        </p:txBody>
      </p:sp>
      <p:sp>
        <p:nvSpPr>
          <p:cNvPr id="27" name="Tekstfelt 26">
            <a:extLst>
              <a:ext uri="{FF2B5EF4-FFF2-40B4-BE49-F238E27FC236}">
                <a16:creationId xmlns:a16="http://schemas.microsoft.com/office/drawing/2014/main" id="{633CB7E6-B961-B207-4AB9-9588466A5B8B}"/>
              </a:ext>
            </a:extLst>
          </p:cNvPr>
          <p:cNvSpPr txBox="1"/>
          <p:nvPr/>
        </p:nvSpPr>
        <p:spPr>
          <a:xfrm>
            <a:off x="4818748" y="3109224"/>
            <a:ext cx="792674" cy="337850"/>
          </a:xfrm>
          <a:prstGeom prst="rect">
            <a:avLst/>
          </a:prstGeom>
          <a:noFill/>
        </p:spPr>
        <p:txBody>
          <a:bodyPr wrap="square" lIns="0" tIns="0" rIns="0" bIns="0" rtlCol="0">
            <a:spAutoFit/>
          </a:bodyPr>
          <a:lstStyle/>
          <a:p>
            <a:r>
              <a:rPr lang="da-DK" sz="2196" b="1">
                <a:solidFill>
                  <a:schemeClr val="bg2"/>
                </a:solidFill>
              </a:rPr>
              <a:t>9</a:t>
            </a:r>
          </a:p>
        </p:txBody>
      </p:sp>
      <p:sp>
        <p:nvSpPr>
          <p:cNvPr id="28" name="Ellipse 27">
            <a:extLst>
              <a:ext uri="{FF2B5EF4-FFF2-40B4-BE49-F238E27FC236}">
                <a16:creationId xmlns:a16="http://schemas.microsoft.com/office/drawing/2014/main" id="{A8BA0C17-4A6E-5A9E-4445-1637B15A1E94}"/>
              </a:ext>
            </a:extLst>
          </p:cNvPr>
          <p:cNvSpPr/>
          <p:nvPr/>
        </p:nvSpPr>
        <p:spPr>
          <a:xfrm>
            <a:off x="4636165" y="2269636"/>
            <a:ext cx="574998" cy="5440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29" name="Tekstfelt 28">
            <a:extLst>
              <a:ext uri="{FF2B5EF4-FFF2-40B4-BE49-F238E27FC236}">
                <a16:creationId xmlns:a16="http://schemas.microsoft.com/office/drawing/2014/main" id="{5117C996-545B-CC1C-0B95-2097F6BF04DE}"/>
              </a:ext>
            </a:extLst>
          </p:cNvPr>
          <p:cNvSpPr txBox="1"/>
          <p:nvPr/>
        </p:nvSpPr>
        <p:spPr>
          <a:xfrm>
            <a:off x="4849043" y="2377573"/>
            <a:ext cx="792674" cy="337850"/>
          </a:xfrm>
          <a:prstGeom prst="rect">
            <a:avLst/>
          </a:prstGeom>
          <a:noFill/>
        </p:spPr>
        <p:txBody>
          <a:bodyPr wrap="square" lIns="0" tIns="0" rIns="0" bIns="0" rtlCol="0">
            <a:spAutoFit/>
          </a:bodyPr>
          <a:lstStyle/>
          <a:p>
            <a:r>
              <a:rPr lang="da-DK" sz="2196" b="1">
                <a:solidFill>
                  <a:schemeClr val="bg2"/>
                </a:solidFill>
              </a:rPr>
              <a:t>7</a:t>
            </a:r>
          </a:p>
        </p:txBody>
      </p:sp>
      <p:sp>
        <p:nvSpPr>
          <p:cNvPr id="30" name="Ellipse 29">
            <a:extLst>
              <a:ext uri="{FF2B5EF4-FFF2-40B4-BE49-F238E27FC236}">
                <a16:creationId xmlns:a16="http://schemas.microsoft.com/office/drawing/2014/main" id="{94BE5906-971E-6772-09FD-8230ED49C84F}"/>
              </a:ext>
            </a:extLst>
          </p:cNvPr>
          <p:cNvSpPr/>
          <p:nvPr/>
        </p:nvSpPr>
        <p:spPr>
          <a:xfrm>
            <a:off x="4633523" y="907016"/>
            <a:ext cx="574998" cy="5440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31" name="Tekstfelt 30">
            <a:extLst>
              <a:ext uri="{FF2B5EF4-FFF2-40B4-BE49-F238E27FC236}">
                <a16:creationId xmlns:a16="http://schemas.microsoft.com/office/drawing/2014/main" id="{7416C77B-3296-1AD1-67AC-9310D1094886}"/>
              </a:ext>
            </a:extLst>
          </p:cNvPr>
          <p:cNvSpPr txBox="1"/>
          <p:nvPr/>
        </p:nvSpPr>
        <p:spPr>
          <a:xfrm>
            <a:off x="4846401" y="1014954"/>
            <a:ext cx="792674" cy="337850"/>
          </a:xfrm>
          <a:prstGeom prst="rect">
            <a:avLst/>
          </a:prstGeom>
          <a:noFill/>
        </p:spPr>
        <p:txBody>
          <a:bodyPr wrap="square" lIns="0" tIns="0" rIns="0" bIns="0" rtlCol="0">
            <a:spAutoFit/>
          </a:bodyPr>
          <a:lstStyle/>
          <a:p>
            <a:r>
              <a:rPr lang="da-DK" sz="2196" b="1">
                <a:solidFill>
                  <a:schemeClr val="bg2"/>
                </a:solidFill>
              </a:rPr>
              <a:t>3</a:t>
            </a:r>
          </a:p>
        </p:txBody>
      </p:sp>
      <p:sp>
        <p:nvSpPr>
          <p:cNvPr id="32" name="Ellipse 31">
            <a:extLst>
              <a:ext uri="{FF2B5EF4-FFF2-40B4-BE49-F238E27FC236}">
                <a16:creationId xmlns:a16="http://schemas.microsoft.com/office/drawing/2014/main" id="{DA04193C-DAB0-6F4B-5E5F-F4E7A4292EBC}"/>
              </a:ext>
            </a:extLst>
          </p:cNvPr>
          <p:cNvSpPr/>
          <p:nvPr/>
        </p:nvSpPr>
        <p:spPr>
          <a:xfrm>
            <a:off x="4633523" y="1592894"/>
            <a:ext cx="574998" cy="5440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33" name="Tekstfelt 32">
            <a:extLst>
              <a:ext uri="{FF2B5EF4-FFF2-40B4-BE49-F238E27FC236}">
                <a16:creationId xmlns:a16="http://schemas.microsoft.com/office/drawing/2014/main" id="{C6701A7F-8508-C93E-B6AD-04A396FEE7DC}"/>
              </a:ext>
            </a:extLst>
          </p:cNvPr>
          <p:cNvSpPr txBox="1"/>
          <p:nvPr/>
        </p:nvSpPr>
        <p:spPr>
          <a:xfrm>
            <a:off x="4846401" y="1700830"/>
            <a:ext cx="792674" cy="337850"/>
          </a:xfrm>
          <a:prstGeom prst="rect">
            <a:avLst/>
          </a:prstGeom>
          <a:noFill/>
        </p:spPr>
        <p:txBody>
          <a:bodyPr wrap="square" lIns="0" tIns="0" rIns="0" bIns="0" rtlCol="0">
            <a:spAutoFit/>
          </a:bodyPr>
          <a:lstStyle/>
          <a:p>
            <a:r>
              <a:rPr lang="da-DK" sz="2196" b="1">
                <a:solidFill>
                  <a:schemeClr val="bg2"/>
                </a:solidFill>
              </a:rPr>
              <a:t>4</a:t>
            </a:r>
          </a:p>
        </p:txBody>
      </p:sp>
      <p:sp>
        <p:nvSpPr>
          <p:cNvPr id="34" name="Ellipse 33">
            <a:extLst>
              <a:ext uri="{FF2B5EF4-FFF2-40B4-BE49-F238E27FC236}">
                <a16:creationId xmlns:a16="http://schemas.microsoft.com/office/drawing/2014/main" id="{F0F05EF5-C30F-D7A5-10C7-C0365E87FEEE}"/>
              </a:ext>
            </a:extLst>
          </p:cNvPr>
          <p:cNvSpPr/>
          <p:nvPr/>
        </p:nvSpPr>
        <p:spPr>
          <a:xfrm>
            <a:off x="4633523" y="5859535"/>
            <a:ext cx="574998" cy="5440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35" name="Tekstfelt 34">
            <a:extLst>
              <a:ext uri="{FF2B5EF4-FFF2-40B4-BE49-F238E27FC236}">
                <a16:creationId xmlns:a16="http://schemas.microsoft.com/office/drawing/2014/main" id="{ECD2B3C6-F3E6-AC0A-3387-4B9C3C240AB8}"/>
              </a:ext>
            </a:extLst>
          </p:cNvPr>
          <p:cNvSpPr txBox="1"/>
          <p:nvPr/>
        </p:nvSpPr>
        <p:spPr>
          <a:xfrm>
            <a:off x="4766090" y="5972855"/>
            <a:ext cx="792674" cy="337850"/>
          </a:xfrm>
          <a:prstGeom prst="rect">
            <a:avLst/>
          </a:prstGeom>
          <a:noFill/>
        </p:spPr>
        <p:txBody>
          <a:bodyPr wrap="square" lIns="0" tIns="0" rIns="0" bIns="0" rtlCol="0">
            <a:spAutoFit/>
          </a:bodyPr>
          <a:lstStyle/>
          <a:p>
            <a:r>
              <a:rPr lang="da-DK" sz="2196" b="1">
                <a:solidFill>
                  <a:schemeClr val="bg2"/>
                </a:solidFill>
              </a:rPr>
              <a:t>16</a:t>
            </a:r>
          </a:p>
        </p:txBody>
      </p:sp>
    </p:spTree>
    <p:extLst>
      <p:ext uri="{BB962C8B-B14F-4D97-AF65-F5344CB8AC3E}">
        <p14:creationId xmlns:p14="http://schemas.microsoft.com/office/powerpoint/2010/main" val="1895931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D295A271-D73F-49B0-8B63-400CE1E27AE8}"/>
              </a:ext>
            </a:extLst>
          </p:cNvPr>
          <p:cNvSpPr>
            <a:spLocks noGrp="1"/>
          </p:cNvSpPr>
          <p:nvPr>
            <p:ph type="ctrTitle"/>
          </p:nvPr>
        </p:nvSpPr>
        <p:spPr>
          <a:xfrm>
            <a:off x="689456" y="725638"/>
            <a:ext cx="7973107" cy="407760"/>
          </a:xfrm>
        </p:spPr>
        <p:txBody>
          <a:bodyPr/>
          <a:lstStyle/>
          <a:p>
            <a:r>
              <a:rPr lang="da-DK"/>
              <a:t>Forord</a:t>
            </a:r>
          </a:p>
        </p:txBody>
      </p:sp>
      <p:sp>
        <p:nvSpPr>
          <p:cNvPr id="7" name="Pladsholder til indhold 6">
            <a:extLst>
              <a:ext uri="{FF2B5EF4-FFF2-40B4-BE49-F238E27FC236}">
                <a16:creationId xmlns:a16="http://schemas.microsoft.com/office/drawing/2014/main" id="{A03FBA7C-F626-596B-5F93-53534E859D53}"/>
              </a:ext>
            </a:extLst>
          </p:cNvPr>
          <p:cNvSpPr>
            <a:spLocks noGrp="1"/>
          </p:cNvSpPr>
          <p:nvPr>
            <p:ph sz="quarter" idx="46"/>
          </p:nvPr>
        </p:nvSpPr>
        <p:spPr>
          <a:xfrm>
            <a:off x="689456" y="2308808"/>
            <a:ext cx="8505342" cy="3925368"/>
          </a:xfrm>
        </p:spPr>
        <p:txBody>
          <a:bodyPr vert="horz" lIns="0" tIns="0" rIns="0" bIns="0" numCol="2" spcCol="360000" rtlCol="0" anchor="t">
            <a:noAutofit/>
          </a:bodyPr>
          <a:lstStyle/>
          <a:p>
            <a:pPr lvl="4"/>
            <a:r>
              <a:rPr lang="da-DK" sz="1150" dirty="0">
                <a:ea typeface="Source Sans Pro"/>
              </a:rPr>
              <a:t>Det er en afgørende forudsætning, at vi kan tilknytte vores medarbejdere og tiltrække nye for at kunne løfte de mange opgaver. Ligesom det er afgørende, at vi tilrettelægger arbejdet og vagterne, så det bedst muligt tilgodeser både borgere, patienter, medarbejdere og økonomi.</a:t>
            </a:r>
          </a:p>
          <a:p>
            <a:pPr lvl="4"/>
            <a:r>
              <a:rPr lang="da-DK" sz="1150" dirty="0">
                <a:ea typeface="Source Sans Pro"/>
              </a:rPr>
              <a:t>Som det politiske udvalg for området, stiller vi, Udvalg for Uddannelse, Arbejdsmiljø og Rekruttering, os i spidsen for at sikre den rette arbejdskraft i Region Nordjylland. </a:t>
            </a:r>
          </a:p>
          <a:p>
            <a:pPr lvl="4"/>
            <a:r>
              <a:rPr lang="da-DK" sz="1150" dirty="0">
                <a:ea typeface="Source Sans Pro"/>
              </a:rPr>
              <a:t>Det sker ved, at vi formulerer politiske pejlemærker, der skal sikre, at Region Nordjylland både nu og i fremtiden er en attraktiv arbejdsplads med det rette antal medarbejdere og de rette kompetencer, hvor man effektivt forstår at udnytte sine muligheder optimalt baseret på vores personalepolitiske værdier om Indflydelse, Tillid, Ordentlighed og Professionalisme (</a:t>
            </a:r>
            <a:r>
              <a:rPr lang="da-DK" sz="1150" dirty="0" err="1">
                <a:ea typeface="Source Sans Pro"/>
              </a:rPr>
              <a:t>iTOP</a:t>
            </a:r>
            <a:r>
              <a:rPr lang="da-DK" sz="1150" dirty="0">
                <a:ea typeface="Source Sans Pro"/>
              </a:rPr>
              <a:t>).</a:t>
            </a:r>
          </a:p>
          <a:p>
            <a:pPr lvl="4"/>
            <a:r>
              <a:rPr lang="da-DK" sz="1150" dirty="0">
                <a:ea typeface="Source Sans Pro"/>
              </a:rPr>
              <a:t>De politiske pejlemærker sætter retning og kobler politiske hensigter og prioriteringer med arbejdet om at sikre den rette arbejdskraft i Region Nordjylland. Pejlemærkerne følges af handlinger - og i udvalget følger vi effekten af handlingerne. </a:t>
            </a:r>
          </a:p>
          <a:p>
            <a:pPr lvl="4"/>
            <a:r>
              <a:rPr lang="da-DK" sz="1150" dirty="0">
                <a:ea typeface="Source Sans Pro"/>
              </a:rPr>
              <a:t>Vi anerkender, at der er travlt på vores arbejdspladser. Derfor må arbejdet med de politiske pejlemærker ikke "forstyrre". Tværtimod. Vores mål er at bane vejen og sikre fælles retning samt politisk opbakning og gennemslagskraft til indsatser og tiltag, der allerede er sat i gang på vores arbejdspladser, så vi kan være på forkant og imødekomme de aktuelle og fremtidige udfordringer.</a:t>
            </a:r>
          </a:p>
          <a:p>
            <a:pPr lvl="4"/>
            <a:r>
              <a:rPr lang="da-DK" sz="1150" dirty="0">
                <a:ea typeface="Source Sans Pro"/>
              </a:rPr>
              <a:t>Velfungerende og stærke arbejdsfællesskaber er ikke bare en kilde til trivsel, men også en forudsætning for et effektivt samarbejde om kerneopgaven. Derfor er det alt afgørende, at alle medarbejdere og ledere tager et ansvar for, at vores arbejdspladser fungerer, så alle kan yde deres bedste og trives. Alt sammen til gavn for de nordjyske borgere</a:t>
            </a:r>
            <a:r>
              <a:rPr lang="da-DK" sz="1150" dirty="0">
                <a:solidFill>
                  <a:schemeClr val="tx1"/>
                </a:solidFill>
                <a:ea typeface="Source Sans Pro"/>
              </a:rPr>
              <a:t>. </a:t>
            </a:r>
          </a:p>
          <a:p>
            <a:pPr lvl="4"/>
            <a:endParaRPr lang="da-DK" sz="1198" dirty="0"/>
          </a:p>
        </p:txBody>
      </p:sp>
      <p:pic>
        <p:nvPicPr>
          <p:cNvPr id="14" name="Picture Placeholder 26">
            <a:extLst>
              <a:ext uri="{FF2B5EF4-FFF2-40B4-BE49-F238E27FC236}">
                <a16:creationId xmlns:a16="http://schemas.microsoft.com/office/drawing/2014/main" id="{81DEE368-F756-39C6-898A-B1ADC33749F7}"/>
              </a:ext>
            </a:extLst>
          </p:cNvPr>
          <p:cNvPicPr>
            <a:picLocks noGrp="1" noChangeAspect="1"/>
          </p:cNvPicPr>
          <p:nvPr>
            <p:ph type="pic" sz="quarter" idx="13"/>
            <p:custDataLst>
              <p:tags r:id="rId3"/>
            </p:custDataLst>
          </p:nvPr>
        </p:nvPicPr>
        <p:blipFill rotWithShape="1">
          <a:blip r:embed="rId5"/>
          <a:srcRect l="23331" r="23331"/>
          <a:stretch/>
        </p:blipFill>
        <p:spPr>
          <a:xfrm>
            <a:off x="9621337" y="20456"/>
            <a:ext cx="2570663" cy="6850864"/>
          </a:xfrm>
        </p:spPr>
      </p:pic>
      <p:sp>
        <p:nvSpPr>
          <p:cNvPr id="5" name="Pladsholder til tekst 4">
            <a:extLst>
              <a:ext uri="{FF2B5EF4-FFF2-40B4-BE49-F238E27FC236}">
                <a16:creationId xmlns:a16="http://schemas.microsoft.com/office/drawing/2014/main" id="{0DA8BDE1-3EEE-8521-8870-D725A4709F95}"/>
              </a:ext>
            </a:extLst>
          </p:cNvPr>
          <p:cNvSpPr>
            <a:spLocks noGrp="1"/>
          </p:cNvSpPr>
          <p:nvPr>
            <p:ph type="body" sz="quarter" idx="55"/>
          </p:nvPr>
        </p:nvSpPr>
        <p:spPr/>
        <p:txBody>
          <a:bodyPr/>
          <a:lstStyle/>
          <a:p>
            <a:endParaRPr lang="da-DK"/>
          </a:p>
        </p:txBody>
      </p:sp>
      <p:sp>
        <p:nvSpPr>
          <p:cNvPr id="4" name="Tekstfelt 3">
            <a:extLst>
              <a:ext uri="{FF2B5EF4-FFF2-40B4-BE49-F238E27FC236}">
                <a16:creationId xmlns:a16="http://schemas.microsoft.com/office/drawing/2014/main" id="{8BDC913E-929F-0034-6715-E8D3AC9B3B05}"/>
              </a:ext>
            </a:extLst>
          </p:cNvPr>
          <p:cNvSpPr txBox="1"/>
          <p:nvPr/>
        </p:nvSpPr>
        <p:spPr>
          <a:xfrm>
            <a:off x="689460" y="1271773"/>
            <a:ext cx="8384928" cy="1136404"/>
          </a:xfrm>
          <a:prstGeom prst="rect">
            <a:avLst/>
          </a:prstGeom>
          <a:noFill/>
        </p:spPr>
        <p:txBody>
          <a:bodyPr wrap="square" lIns="0" tIns="0" rIns="0" bIns="0" rtlCol="0">
            <a:spAutoFit/>
          </a:bodyPr>
          <a:lstStyle/>
          <a:p>
            <a:r>
              <a:rPr lang="da-DK" sz="1398" b="1" dirty="0">
                <a:solidFill>
                  <a:schemeClr val="tx2"/>
                </a:solidFill>
              </a:rPr>
              <a:t>Efterspørgslen på Region Nordjyllands ydelser vokser. Vi ser ind i en fremtid med langt flere ældre, kronikere og akutte patienter i kombination med stadig flere behandlingsmuligheder. Dertil kommer udfordringer på arbejdskraft som følge af blandt andet små ungdomsårgange, hvoraf en mindre andel end tidligere vælger de sundhedsfaglige og pædagogiske velfærdsuddannelser som deres levevej. </a:t>
            </a:r>
          </a:p>
          <a:p>
            <a:endParaRPr lang="da-DK" sz="1796" dirty="0"/>
          </a:p>
        </p:txBody>
      </p:sp>
      <p:sp>
        <p:nvSpPr>
          <p:cNvPr id="8" name="Tekstfelt 7">
            <a:extLst>
              <a:ext uri="{FF2B5EF4-FFF2-40B4-BE49-F238E27FC236}">
                <a16:creationId xmlns:a16="http://schemas.microsoft.com/office/drawing/2014/main" id="{8DD34A1C-010A-FE69-D1B0-8435596B48B9}"/>
              </a:ext>
            </a:extLst>
          </p:cNvPr>
          <p:cNvSpPr txBox="1"/>
          <p:nvPr/>
        </p:nvSpPr>
        <p:spPr>
          <a:xfrm>
            <a:off x="9720172" y="5371325"/>
            <a:ext cx="2372991" cy="1015663"/>
          </a:xfrm>
          <a:prstGeom prst="rect">
            <a:avLst/>
          </a:prstGeom>
          <a:noFill/>
        </p:spPr>
        <p:txBody>
          <a:bodyPr wrap="square">
            <a:spAutoFit/>
          </a:bodyPr>
          <a:lstStyle/>
          <a:p>
            <a:r>
              <a:rPr lang="da-DK" sz="1200">
                <a:solidFill>
                  <a:schemeClr val="bg1"/>
                </a:solidFill>
              </a:rPr>
              <a:t>”De politiske pejlemærker sætter retning og kobler politiske hensigter og prioriteringer med arbejdet om at sikre den rette arbejdskraft i Region Nordjylland”</a:t>
            </a:r>
          </a:p>
        </p:txBody>
      </p:sp>
    </p:spTree>
    <p:custDataLst>
      <p:custData r:id="rId1"/>
      <p:custData r:id="rId2"/>
    </p:custDataLst>
    <p:extLst>
      <p:ext uri="{BB962C8B-B14F-4D97-AF65-F5344CB8AC3E}">
        <p14:creationId xmlns:p14="http://schemas.microsoft.com/office/powerpoint/2010/main" val="408909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13C55774-1548-3AAC-08B2-4E4413851029}"/>
              </a:ext>
            </a:extLst>
          </p:cNvPr>
          <p:cNvGraphicFramePr/>
          <p:nvPr>
            <p:extLst>
              <p:ext uri="{D42A27DB-BD31-4B8C-83A1-F6EECF244321}">
                <p14:modId xmlns:p14="http://schemas.microsoft.com/office/powerpoint/2010/main" val="1385573477"/>
              </p:ext>
            </p:extLst>
          </p:nvPr>
        </p:nvGraphicFramePr>
        <p:xfrm>
          <a:off x="3531869" y="721107"/>
          <a:ext cx="8551931" cy="5777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Grafik 17" descr="Håndtryk med massiv udfyldning">
            <a:extLst>
              <a:ext uri="{FF2B5EF4-FFF2-40B4-BE49-F238E27FC236}">
                <a16:creationId xmlns:a16="http://schemas.microsoft.com/office/drawing/2014/main" id="{50F5619F-7C0A-EA6C-6040-2128CB9896D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14485" y="3247840"/>
            <a:ext cx="2451088" cy="2451088"/>
          </a:xfrm>
          <a:prstGeom prst="rect">
            <a:avLst/>
          </a:prstGeom>
        </p:spPr>
      </p:pic>
      <p:pic>
        <p:nvPicPr>
          <p:cNvPr id="62" name="Grafik 61" descr="Rat med massiv udfyldning">
            <a:extLst>
              <a:ext uri="{FF2B5EF4-FFF2-40B4-BE49-F238E27FC236}">
                <a16:creationId xmlns:a16="http://schemas.microsoft.com/office/drawing/2014/main" id="{3D9EE2D5-6304-6055-388A-57E628AD4FE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89884" y="522269"/>
            <a:ext cx="2259287" cy="2259287"/>
          </a:xfrm>
          <a:prstGeom prst="rect">
            <a:avLst/>
          </a:prstGeom>
        </p:spPr>
      </p:pic>
      <p:pic>
        <p:nvPicPr>
          <p:cNvPr id="64" name="Grafik 63" descr="Hjerte med massiv udfyldning">
            <a:extLst>
              <a:ext uri="{FF2B5EF4-FFF2-40B4-BE49-F238E27FC236}">
                <a16:creationId xmlns:a16="http://schemas.microsoft.com/office/drawing/2014/main" id="{54264FE1-2291-3924-A562-B7D2C0319D1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39190" y="4816394"/>
            <a:ext cx="2038758" cy="2038758"/>
          </a:xfrm>
          <a:prstGeom prst="rect">
            <a:avLst/>
          </a:prstGeom>
        </p:spPr>
      </p:pic>
      <p:sp>
        <p:nvSpPr>
          <p:cNvPr id="2" name="Titel 1">
            <a:extLst>
              <a:ext uri="{FF2B5EF4-FFF2-40B4-BE49-F238E27FC236}">
                <a16:creationId xmlns:a16="http://schemas.microsoft.com/office/drawing/2014/main" id="{4FFA3F19-B71C-4DFB-AEBB-8AAC6A958E56}"/>
              </a:ext>
            </a:extLst>
          </p:cNvPr>
          <p:cNvSpPr>
            <a:spLocks noGrp="1"/>
          </p:cNvSpPr>
          <p:nvPr>
            <p:ph type="ctrTitle"/>
          </p:nvPr>
        </p:nvSpPr>
        <p:spPr>
          <a:xfrm>
            <a:off x="698722" y="739885"/>
            <a:ext cx="10176436" cy="354011"/>
          </a:xfrm>
        </p:spPr>
        <p:txBody>
          <a:bodyPr/>
          <a:lstStyle/>
          <a:p>
            <a:r>
              <a:rPr lang="da-DK" b="1"/>
              <a:t>4 overordnede emner</a:t>
            </a:r>
            <a:br>
              <a:rPr lang="da-DK" b="1"/>
            </a:br>
            <a:endParaRPr lang="da-DK" b="1">
              <a:latin typeface="+mj-lt"/>
            </a:endParaRPr>
          </a:p>
        </p:txBody>
      </p:sp>
      <p:sp>
        <p:nvSpPr>
          <p:cNvPr id="15" name="Tekstfelt 14">
            <a:extLst>
              <a:ext uri="{FF2B5EF4-FFF2-40B4-BE49-F238E27FC236}">
                <a16:creationId xmlns:a16="http://schemas.microsoft.com/office/drawing/2014/main" id="{1D82EA8F-AB05-0B60-76E9-4911DD3BDC51}"/>
              </a:ext>
            </a:extLst>
          </p:cNvPr>
          <p:cNvSpPr txBox="1"/>
          <p:nvPr/>
        </p:nvSpPr>
        <p:spPr>
          <a:xfrm>
            <a:off x="637381" y="1709237"/>
            <a:ext cx="2955821" cy="1566395"/>
          </a:xfrm>
          <a:prstGeom prst="rect">
            <a:avLst/>
          </a:prstGeom>
          <a:noFill/>
        </p:spPr>
        <p:txBody>
          <a:bodyPr wrap="square">
            <a:spAutoFit/>
          </a:bodyPr>
          <a:lstStyle/>
          <a:p>
            <a:r>
              <a:rPr lang="da-DK" sz="1596" kern="0">
                <a:latin typeface="Arial" panose="020B0604020202020204" pitchFamily="34" charset="0"/>
                <a:ea typeface="Calibri" panose="020F0502020204030204" pitchFamily="34" charset="0"/>
              </a:rPr>
              <a:t>Udvalg for Uddannelse, Arbejdsmiljø og Rekruttering har formuleret 14 politiske pejlemærker, der udstikker retning for arbejdet indenfor de fire emner:</a:t>
            </a:r>
            <a:endParaRPr lang="da-DK" sz="1596"/>
          </a:p>
        </p:txBody>
      </p:sp>
      <p:pic>
        <p:nvPicPr>
          <p:cNvPr id="66" name="Grafik 65" descr="Studenterhue med massiv udfyldning">
            <a:extLst>
              <a:ext uri="{FF2B5EF4-FFF2-40B4-BE49-F238E27FC236}">
                <a16:creationId xmlns:a16="http://schemas.microsoft.com/office/drawing/2014/main" id="{4E41EF8C-ED13-09D4-7F32-653EC2572C0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773076" y="1945152"/>
            <a:ext cx="2182188" cy="2182188"/>
          </a:xfrm>
          <a:prstGeom prst="rect">
            <a:avLst/>
          </a:prstGeom>
        </p:spPr>
      </p:pic>
    </p:spTree>
    <p:custDataLst>
      <p:tags r:id="rId1"/>
    </p:custDataLst>
    <p:extLst>
      <p:ext uri="{BB962C8B-B14F-4D97-AF65-F5344CB8AC3E}">
        <p14:creationId xmlns:p14="http://schemas.microsoft.com/office/powerpoint/2010/main" val="936941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FA3F19-B71C-4DFB-AEBB-8AAC6A958E56}"/>
              </a:ext>
            </a:extLst>
          </p:cNvPr>
          <p:cNvSpPr>
            <a:spLocks noGrp="1"/>
          </p:cNvSpPr>
          <p:nvPr>
            <p:ph type="ctrTitle"/>
          </p:nvPr>
        </p:nvSpPr>
        <p:spPr>
          <a:xfrm>
            <a:off x="698722" y="739885"/>
            <a:ext cx="10176436" cy="354011"/>
          </a:xfrm>
        </p:spPr>
        <p:txBody>
          <a:bodyPr/>
          <a:lstStyle/>
          <a:p>
            <a:r>
              <a:rPr lang="da-DK" b="1"/>
              <a:t>14 politiske pejlemærker</a:t>
            </a:r>
            <a:endParaRPr lang="da-DK" b="1">
              <a:latin typeface="+mj-lt"/>
            </a:endParaRPr>
          </a:p>
        </p:txBody>
      </p:sp>
      <p:sp>
        <p:nvSpPr>
          <p:cNvPr id="4" name="Tekstfelt 3">
            <a:extLst>
              <a:ext uri="{FF2B5EF4-FFF2-40B4-BE49-F238E27FC236}">
                <a16:creationId xmlns:a16="http://schemas.microsoft.com/office/drawing/2014/main" id="{7829657E-1BE5-D7AA-F16F-37646A3130E8}"/>
              </a:ext>
            </a:extLst>
          </p:cNvPr>
          <p:cNvSpPr txBox="1"/>
          <p:nvPr/>
        </p:nvSpPr>
        <p:spPr>
          <a:xfrm>
            <a:off x="1105704" y="1906334"/>
            <a:ext cx="2426454" cy="583558"/>
          </a:xfrm>
          <a:prstGeom prst="rect">
            <a:avLst/>
          </a:prstGeom>
          <a:noFill/>
        </p:spPr>
        <p:txBody>
          <a:bodyPr wrap="square">
            <a:spAutoFit/>
          </a:bodyPr>
          <a:lstStyle/>
          <a:p>
            <a:pPr lvl="0"/>
            <a:r>
              <a:rPr lang="da-DK" sz="1596" b="1"/>
              <a:t>Uddannelse og </a:t>
            </a:r>
          </a:p>
          <a:p>
            <a:pPr lvl="0"/>
            <a:r>
              <a:rPr lang="da-DK" sz="1596" b="1"/>
              <a:t>kompetenceudvikling</a:t>
            </a:r>
          </a:p>
        </p:txBody>
      </p:sp>
      <p:sp>
        <p:nvSpPr>
          <p:cNvPr id="5" name="Tekstfelt 4">
            <a:extLst>
              <a:ext uri="{FF2B5EF4-FFF2-40B4-BE49-F238E27FC236}">
                <a16:creationId xmlns:a16="http://schemas.microsoft.com/office/drawing/2014/main" id="{1C3E7C9F-1149-A982-32E4-458E3887CD3E}"/>
              </a:ext>
            </a:extLst>
          </p:cNvPr>
          <p:cNvSpPr txBox="1"/>
          <p:nvPr/>
        </p:nvSpPr>
        <p:spPr>
          <a:xfrm>
            <a:off x="3976445" y="2059195"/>
            <a:ext cx="994891" cy="337850"/>
          </a:xfrm>
          <a:prstGeom prst="rect">
            <a:avLst/>
          </a:prstGeom>
          <a:noFill/>
        </p:spPr>
        <p:txBody>
          <a:bodyPr wrap="square">
            <a:spAutoFit/>
          </a:bodyPr>
          <a:lstStyle/>
          <a:p>
            <a:pPr lvl="0"/>
            <a:r>
              <a:rPr lang="da-DK" sz="1596" b="1"/>
              <a:t>Ledelse</a:t>
            </a:r>
          </a:p>
        </p:txBody>
      </p:sp>
      <p:sp>
        <p:nvSpPr>
          <p:cNvPr id="6" name="Tekstfelt 5">
            <a:extLst>
              <a:ext uri="{FF2B5EF4-FFF2-40B4-BE49-F238E27FC236}">
                <a16:creationId xmlns:a16="http://schemas.microsoft.com/office/drawing/2014/main" id="{823ABE75-F68A-602C-9EE0-F1FDAD50759D}"/>
              </a:ext>
            </a:extLst>
          </p:cNvPr>
          <p:cNvSpPr txBox="1"/>
          <p:nvPr/>
        </p:nvSpPr>
        <p:spPr>
          <a:xfrm>
            <a:off x="6771815" y="1906332"/>
            <a:ext cx="2116127" cy="583558"/>
          </a:xfrm>
          <a:prstGeom prst="rect">
            <a:avLst/>
          </a:prstGeom>
          <a:noFill/>
        </p:spPr>
        <p:txBody>
          <a:bodyPr wrap="square">
            <a:spAutoFit/>
          </a:bodyPr>
          <a:lstStyle/>
          <a:p>
            <a:pPr lvl="0"/>
            <a:r>
              <a:rPr lang="da-DK" sz="1596" b="1"/>
              <a:t>Rekruttering og</a:t>
            </a:r>
            <a:br>
              <a:rPr lang="da-DK" sz="1596" b="1"/>
            </a:br>
            <a:r>
              <a:rPr lang="da-DK" sz="1596" b="1"/>
              <a:t>onboarding </a:t>
            </a:r>
          </a:p>
        </p:txBody>
      </p:sp>
      <p:sp>
        <p:nvSpPr>
          <p:cNvPr id="7" name="Tekstfelt 6">
            <a:extLst>
              <a:ext uri="{FF2B5EF4-FFF2-40B4-BE49-F238E27FC236}">
                <a16:creationId xmlns:a16="http://schemas.microsoft.com/office/drawing/2014/main" id="{9C43E8B0-261F-B397-76F3-CA3739D2F37D}"/>
              </a:ext>
            </a:extLst>
          </p:cNvPr>
          <p:cNvSpPr txBox="1"/>
          <p:nvPr/>
        </p:nvSpPr>
        <p:spPr>
          <a:xfrm>
            <a:off x="9212393" y="1906332"/>
            <a:ext cx="2633326" cy="583558"/>
          </a:xfrm>
          <a:prstGeom prst="rect">
            <a:avLst/>
          </a:prstGeom>
          <a:noFill/>
        </p:spPr>
        <p:txBody>
          <a:bodyPr wrap="square">
            <a:spAutoFit/>
          </a:bodyPr>
          <a:lstStyle/>
          <a:p>
            <a:pPr lvl="0"/>
            <a:r>
              <a:rPr lang="da-DK" sz="1596" b="1"/>
              <a:t>Arbejdsmiljø og</a:t>
            </a:r>
            <a:br>
              <a:rPr lang="da-DK" sz="1596" b="1"/>
            </a:br>
            <a:r>
              <a:rPr lang="da-DK" sz="1596" b="1"/>
              <a:t>arbejdstilrettelæggelse</a:t>
            </a:r>
          </a:p>
        </p:txBody>
      </p:sp>
      <p:sp>
        <p:nvSpPr>
          <p:cNvPr id="8" name="Rektangel: afrundede hjørner 7">
            <a:extLst>
              <a:ext uri="{FF2B5EF4-FFF2-40B4-BE49-F238E27FC236}">
                <a16:creationId xmlns:a16="http://schemas.microsoft.com/office/drawing/2014/main" id="{982B6320-AF4B-3929-C78D-E00297EE5238}"/>
              </a:ext>
            </a:extLst>
          </p:cNvPr>
          <p:cNvSpPr/>
          <p:nvPr/>
        </p:nvSpPr>
        <p:spPr>
          <a:xfrm>
            <a:off x="875909" y="1906337"/>
            <a:ext cx="2562495" cy="583558"/>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11" name="Rektangel: afrundede hjørner 10">
            <a:extLst>
              <a:ext uri="{FF2B5EF4-FFF2-40B4-BE49-F238E27FC236}">
                <a16:creationId xmlns:a16="http://schemas.microsoft.com/office/drawing/2014/main" id="{B6F3CEF5-D38A-6F31-1099-4C6481602987}"/>
              </a:ext>
            </a:extLst>
          </p:cNvPr>
          <p:cNvSpPr/>
          <p:nvPr/>
        </p:nvSpPr>
        <p:spPr>
          <a:xfrm>
            <a:off x="3533505" y="1906336"/>
            <a:ext cx="2562495" cy="583558"/>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12" name="Rektangel: afrundede hjørner 11">
            <a:extLst>
              <a:ext uri="{FF2B5EF4-FFF2-40B4-BE49-F238E27FC236}">
                <a16:creationId xmlns:a16="http://schemas.microsoft.com/office/drawing/2014/main" id="{95EA3BE8-BE7F-6E4B-1BFB-0928FDC126D8}"/>
              </a:ext>
            </a:extLst>
          </p:cNvPr>
          <p:cNvSpPr/>
          <p:nvPr/>
        </p:nvSpPr>
        <p:spPr>
          <a:xfrm>
            <a:off x="6191103" y="1906335"/>
            <a:ext cx="2561873" cy="583558"/>
          </a:xfrm>
          <a:prstGeom prst="round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13" name="Rektangel: afrundede hjørner 12">
            <a:extLst>
              <a:ext uri="{FF2B5EF4-FFF2-40B4-BE49-F238E27FC236}">
                <a16:creationId xmlns:a16="http://schemas.microsoft.com/office/drawing/2014/main" id="{9D947024-B66B-A619-F444-D2180FAB5E6C}"/>
              </a:ext>
            </a:extLst>
          </p:cNvPr>
          <p:cNvSpPr/>
          <p:nvPr/>
        </p:nvSpPr>
        <p:spPr>
          <a:xfrm>
            <a:off x="8848697" y="1906335"/>
            <a:ext cx="2727079" cy="583558"/>
          </a:xfrm>
          <a:prstGeom prst="round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pic>
        <p:nvPicPr>
          <p:cNvPr id="16" name="Grafik 15" descr="Studenterhue med massiv udfyldning">
            <a:extLst>
              <a:ext uri="{FF2B5EF4-FFF2-40B4-BE49-F238E27FC236}">
                <a16:creationId xmlns:a16="http://schemas.microsoft.com/office/drawing/2014/main" id="{7BFF9E72-7BBB-56D0-E09F-A858368D56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9035" y="2059196"/>
            <a:ext cx="912497" cy="912497"/>
          </a:xfrm>
          <a:prstGeom prst="rect">
            <a:avLst/>
          </a:prstGeom>
        </p:spPr>
      </p:pic>
      <p:pic>
        <p:nvPicPr>
          <p:cNvPr id="18" name="Grafik 17" descr="Rat med massiv udfyldning">
            <a:extLst>
              <a:ext uri="{FF2B5EF4-FFF2-40B4-BE49-F238E27FC236}">
                <a16:creationId xmlns:a16="http://schemas.microsoft.com/office/drawing/2014/main" id="{EC9266DF-649E-D77F-E58F-6F7BC00EDF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31717" y="2156466"/>
            <a:ext cx="701151" cy="701151"/>
          </a:xfrm>
          <a:prstGeom prst="rect">
            <a:avLst/>
          </a:prstGeom>
        </p:spPr>
      </p:pic>
      <p:pic>
        <p:nvPicPr>
          <p:cNvPr id="22" name="Grafik 21" descr="Håndtryk med massiv udfyldning">
            <a:extLst>
              <a:ext uri="{FF2B5EF4-FFF2-40B4-BE49-F238E27FC236}">
                <a16:creationId xmlns:a16="http://schemas.microsoft.com/office/drawing/2014/main" id="{ADB3C7CE-BB80-1A7F-0337-3339F58DA0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69464" y="2046700"/>
            <a:ext cx="912497" cy="912497"/>
          </a:xfrm>
          <a:prstGeom prst="rect">
            <a:avLst/>
          </a:prstGeom>
        </p:spPr>
      </p:pic>
      <p:pic>
        <p:nvPicPr>
          <p:cNvPr id="24" name="Grafik 23" descr="Hjerte med massiv udfyldning">
            <a:extLst>
              <a:ext uri="{FF2B5EF4-FFF2-40B4-BE49-F238E27FC236}">
                <a16:creationId xmlns:a16="http://schemas.microsoft.com/office/drawing/2014/main" id="{DFD6C9B9-826D-944B-C17C-71A3D11CA80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84530" y="2086476"/>
            <a:ext cx="806825" cy="806825"/>
          </a:xfrm>
          <a:prstGeom prst="rect">
            <a:avLst/>
          </a:prstGeom>
        </p:spPr>
      </p:pic>
      <p:sp>
        <p:nvSpPr>
          <p:cNvPr id="26" name="Tekstfelt 25">
            <a:extLst>
              <a:ext uri="{FF2B5EF4-FFF2-40B4-BE49-F238E27FC236}">
                <a16:creationId xmlns:a16="http://schemas.microsoft.com/office/drawing/2014/main" id="{D802F655-74AF-390E-F103-9F65235FF454}"/>
              </a:ext>
            </a:extLst>
          </p:cNvPr>
          <p:cNvSpPr txBox="1"/>
          <p:nvPr/>
        </p:nvSpPr>
        <p:spPr>
          <a:xfrm>
            <a:off x="1105710" y="2971695"/>
            <a:ext cx="2109370" cy="2887082"/>
          </a:xfrm>
          <a:prstGeom prst="rect">
            <a:avLst/>
          </a:prstGeom>
          <a:noFill/>
        </p:spPr>
        <p:txBody>
          <a:bodyPr wrap="square">
            <a:spAutoFit/>
          </a:bodyPr>
          <a:lstStyle/>
          <a:p>
            <a:pPr lvl="0"/>
            <a:r>
              <a:rPr lang="da-DK" sz="1298">
                <a:ea typeface="Calibri" panose="020F0502020204030204" pitchFamily="34" charset="0"/>
                <a:cs typeface="Arial" panose="020B0604020202020204" pitchFamily="34" charset="0"/>
              </a:rPr>
              <a:t>Vi understøtter uddannelse som en kerneopgave.</a:t>
            </a:r>
          </a:p>
          <a:p>
            <a:pPr lvl="0"/>
            <a:endParaRPr lang="da-DK" sz="1298">
              <a:ea typeface="Calibri" panose="020F0502020204030204" pitchFamily="34" charset="0"/>
              <a:cs typeface="Arial" panose="020B0604020202020204" pitchFamily="34" charset="0"/>
            </a:endParaRPr>
          </a:p>
          <a:p>
            <a:pPr lvl="0"/>
            <a:r>
              <a:rPr lang="da-DK" sz="1298">
                <a:ea typeface="Calibri" panose="020F0502020204030204" pitchFamily="34" charset="0"/>
                <a:cs typeface="Arial" panose="020B0604020202020204" pitchFamily="34" charset="0"/>
              </a:rPr>
              <a:t>Vi gør det muligt for vores medarbejdere at have et arbejdsliv med livslang læring.</a:t>
            </a:r>
          </a:p>
          <a:p>
            <a:pPr lvl="0"/>
            <a:endParaRPr lang="da-DK" sz="1298">
              <a:ea typeface="Calibri" panose="020F0502020204030204" pitchFamily="34" charset="0"/>
              <a:cs typeface="Arial" panose="020B0604020202020204" pitchFamily="34" charset="0"/>
            </a:endParaRPr>
          </a:p>
          <a:p>
            <a:pPr lvl="0"/>
            <a:r>
              <a:rPr lang="da-DK" sz="1298">
                <a:ea typeface="Calibri" panose="020F0502020204030204" pitchFamily="34" charset="0"/>
                <a:cs typeface="Arial" panose="020B0604020202020204" pitchFamily="34" charset="0"/>
              </a:rPr>
              <a:t>Vi styrker vores læringsmiljøer.</a:t>
            </a:r>
          </a:p>
          <a:p>
            <a:pPr lvl="0"/>
            <a:endParaRPr lang="da-DK" sz="1298">
              <a:ea typeface="Calibri" panose="020F0502020204030204" pitchFamily="34" charset="0"/>
              <a:cs typeface="Arial" panose="020B0604020202020204" pitchFamily="34" charset="0"/>
            </a:endParaRPr>
          </a:p>
          <a:p>
            <a:r>
              <a:rPr lang="da-DK" sz="1298" kern="0">
                <a:ea typeface="Calibri" panose="020F0502020204030204" pitchFamily="34" charset="0"/>
              </a:rPr>
              <a:t>Vi arbejder for at sikre balance i rette arbejdskraft i Nordjylland.</a:t>
            </a:r>
            <a:endParaRPr lang="da-DK" sz="1298"/>
          </a:p>
        </p:txBody>
      </p:sp>
      <p:grpSp>
        <p:nvGrpSpPr>
          <p:cNvPr id="29" name="Gruppe 28">
            <a:extLst>
              <a:ext uri="{FF2B5EF4-FFF2-40B4-BE49-F238E27FC236}">
                <a16:creationId xmlns:a16="http://schemas.microsoft.com/office/drawing/2014/main" id="{7E466E8B-1A16-804B-275B-20B82CF3A947}"/>
              </a:ext>
            </a:extLst>
          </p:cNvPr>
          <p:cNvGrpSpPr/>
          <p:nvPr/>
        </p:nvGrpSpPr>
        <p:grpSpPr>
          <a:xfrm>
            <a:off x="679328" y="3021693"/>
            <a:ext cx="359251" cy="359251"/>
            <a:chOff x="5217090" y="4434214"/>
            <a:chExt cx="540000" cy="540000"/>
          </a:xfrm>
        </p:grpSpPr>
        <p:sp>
          <p:nvSpPr>
            <p:cNvPr id="27" name="Ellipse 26">
              <a:extLst>
                <a:ext uri="{FF2B5EF4-FFF2-40B4-BE49-F238E27FC236}">
                  <a16:creationId xmlns:a16="http://schemas.microsoft.com/office/drawing/2014/main" id="{FB4761DE-CA73-B969-FD69-CE4695966FD3}"/>
                </a:ext>
              </a:extLst>
            </p:cNvPr>
            <p:cNvSpPr/>
            <p:nvPr/>
          </p:nvSpPr>
          <p:spPr>
            <a:xfrm>
              <a:off x="5217090" y="4434214"/>
              <a:ext cx="540000" cy="54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28" name="Tekstfelt 27">
              <a:extLst>
                <a:ext uri="{FF2B5EF4-FFF2-40B4-BE49-F238E27FC236}">
                  <a16:creationId xmlns:a16="http://schemas.microsoft.com/office/drawing/2014/main" id="{C869FB31-5143-7AA1-240D-10EA38D85582}"/>
                </a:ext>
              </a:extLst>
            </p:cNvPr>
            <p:cNvSpPr txBox="1"/>
            <p:nvPr/>
          </p:nvSpPr>
          <p:spPr>
            <a:xfrm>
              <a:off x="5403843" y="4476789"/>
              <a:ext cx="304280" cy="369332"/>
            </a:xfrm>
            <a:prstGeom prst="rect">
              <a:avLst/>
            </a:prstGeom>
            <a:noFill/>
          </p:spPr>
          <p:txBody>
            <a:bodyPr wrap="square" lIns="0" tIns="0" rIns="0" bIns="0" rtlCol="0">
              <a:spAutoFit/>
            </a:bodyPr>
            <a:lstStyle/>
            <a:p>
              <a:r>
                <a:rPr lang="da-DK" sz="1596" b="1"/>
                <a:t>1</a:t>
              </a:r>
            </a:p>
          </p:txBody>
        </p:sp>
      </p:grpSp>
      <p:grpSp>
        <p:nvGrpSpPr>
          <p:cNvPr id="30" name="Gruppe 29">
            <a:extLst>
              <a:ext uri="{FF2B5EF4-FFF2-40B4-BE49-F238E27FC236}">
                <a16:creationId xmlns:a16="http://schemas.microsoft.com/office/drawing/2014/main" id="{F9A1973E-E07E-3E2A-1A44-28D1EAE0F4E3}"/>
              </a:ext>
            </a:extLst>
          </p:cNvPr>
          <p:cNvGrpSpPr/>
          <p:nvPr/>
        </p:nvGrpSpPr>
        <p:grpSpPr>
          <a:xfrm>
            <a:off x="679328" y="3647068"/>
            <a:ext cx="359251" cy="359251"/>
            <a:chOff x="5217090" y="4434214"/>
            <a:chExt cx="540000" cy="540000"/>
          </a:xfrm>
        </p:grpSpPr>
        <p:sp>
          <p:nvSpPr>
            <p:cNvPr id="31" name="Ellipse 30">
              <a:extLst>
                <a:ext uri="{FF2B5EF4-FFF2-40B4-BE49-F238E27FC236}">
                  <a16:creationId xmlns:a16="http://schemas.microsoft.com/office/drawing/2014/main" id="{0C7A7EE5-DBC9-BD1E-B62B-82C2335FE729}"/>
                </a:ext>
              </a:extLst>
            </p:cNvPr>
            <p:cNvSpPr/>
            <p:nvPr/>
          </p:nvSpPr>
          <p:spPr>
            <a:xfrm>
              <a:off x="5217090" y="4434214"/>
              <a:ext cx="540000" cy="54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32" name="Tekstfelt 31">
              <a:extLst>
                <a:ext uri="{FF2B5EF4-FFF2-40B4-BE49-F238E27FC236}">
                  <a16:creationId xmlns:a16="http://schemas.microsoft.com/office/drawing/2014/main" id="{0726D14B-17A6-95C1-A888-4864D2738E6F}"/>
                </a:ext>
              </a:extLst>
            </p:cNvPr>
            <p:cNvSpPr txBox="1"/>
            <p:nvPr/>
          </p:nvSpPr>
          <p:spPr>
            <a:xfrm>
              <a:off x="5403843" y="4476789"/>
              <a:ext cx="304280" cy="369332"/>
            </a:xfrm>
            <a:prstGeom prst="rect">
              <a:avLst/>
            </a:prstGeom>
            <a:noFill/>
          </p:spPr>
          <p:txBody>
            <a:bodyPr wrap="square" lIns="0" tIns="0" rIns="0" bIns="0" rtlCol="0">
              <a:spAutoFit/>
            </a:bodyPr>
            <a:lstStyle/>
            <a:p>
              <a:r>
                <a:rPr lang="da-DK" sz="1596" b="1"/>
                <a:t>2</a:t>
              </a:r>
            </a:p>
          </p:txBody>
        </p:sp>
      </p:grpSp>
      <p:grpSp>
        <p:nvGrpSpPr>
          <p:cNvPr id="33" name="Gruppe 32">
            <a:extLst>
              <a:ext uri="{FF2B5EF4-FFF2-40B4-BE49-F238E27FC236}">
                <a16:creationId xmlns:a16="http://schemas.microsoft.com/office/drawing/2014/main" id="{26561D87-964C-84FB-8680-CF2A048B9983}"/>
              </a:ext>
            </a:extLst>
          </p:cNvPr>
          <p:cNvGrpSpPr/>
          <p:nvPr/>
        </p:nvGrpSpPr>
        <p:grpSpPr>
          <a:xfrm>
            <a:off x="679328" y="4623771"/>
            <a:ext cx="359251" cy="359251"/>
            <a:chOff x="5217090" y="4434214"/>
            <a:chExt cx="540000" cy="540000"/>
          </a:xfrm>
        </p:grpSpPr>
        <p:sp>
          <p:nvSpPr>
            <p:cNvPr id="34" name="Ellipse 33">
              <a:extLst>
                <a:ext uri="{FF2B5EF4-FFF2-40B4-BE49-F238E27FC236}">
                  <a16:creationId xmlns:a16="http://schemas.microsoft.com/office/drawing/2014/main" id="{15769CB2-816B-CAD1-02B8-0F60D9273C1F}"/>
                </a:ext>
              </a:extLst>
            </p:cNvPr>
            <p:cNvSpPr/>
            <p:nvPr/>
          </p:nvSpPr>
          <p:spPr>
            <a:xfrm>
              <a:off x="5217090" y="4434214"/>
              <a:ext cx="540000" cy="54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35" name="Tekstfelt 34">
              <a:extLst>
                <a:ext uri="{FF2B5EF4-FFF2-40B4-BE49-F238E27FC236}">
                  <a16:creationId xmlns:a16="http://schemas.microsoft.com/office/drawing/2014/main" id="{30333B9F-9805-7EFC-86B5-7707F0A4583A}"/>
                </a:ext>
              </a:extLst>
            </p:cNvPr>
            <p:cNvSpPr txBox="1"/>
            <p:nvPr/>
          </p:nvSpPr>
          <p:spPr>
            <a:xfrm>
              <a:off x="5403843" y="4476789"/>
              <a:ext cx="304280" cy="369332"/>
            </a:xfrm>
            <a:prstGeom prst="rect">
              <a:avLst/>
            </a:prstGeom>
            <a:noFill/>
          </p:spPr>
          <p:txBody>
            <a:bodyPr wrap="square" lIns="0" tIns="0" rIns="0" bIns="0" rtlCol="0">
              <a:spAutoFit/>
            </a:bodyPr>
            <a:lstStyle/>
            <a:p>
              <a:r>
                <a:rPr lang="da-DK" sz="1596" b="1"/>
                <a:t>3</a:t>
              </a:r>
            </a:p>
          </p:txBody>
        </p:sp>
      </p:grpSp>
      <p:grpSp>
        <p:nvGrpSpPr>
          <p:cNvPr id="36" name="Gruppe 35">
            <a:extLst>
              <a:ext uri="{FF2B5EF4-FFF2-40B4-BE49-F238E27FC236}">
                <a16:creationId xmlns:a16="http://schemas.microsoft.com/office/drawing/2014/main" id="{045AD465-5D93-9DE4-27B0-7E2133B14030}"/>
              </a:ext>
            </a:extLst>
          </p:cNvPr>
          <p:cNvGrpSpPr/>
          <p:nvPr/>
        </p:nvGrpSpPr>
        <p:grpSpPr>
          <a:xfrm>
            <a:off x="679328" y="5270380"/>
            <a:ext cx="359251" cy="359251"/>
            <a:chOff x="5217090" y="4434214"/>
            <a:chExt cx="540000" cy="540000"/>
          </a:xfrm>
        </p:grpSpPr>
        <p:sp>
          <p:nvSpPr>
            <p:cNvPr id="37" name="Ellipse 36">
              <a:extLst>
                <a:ext uri="{FF2B5EF4-FFF2-40B4-BE49-F238E27FC236}">
                  <a16:creationId xmlns:a16="http://schemas.microsoft.com/office/drawing/2014/main" id="{18F26064-F5FA-8EDF-BE6C-C3E5489E8640}"/>
                </a:ext>
              </a:extLst>
            </p:cNvPr>
            <p:cNvSpPr/>
            <p:nvPr/>
          </p:nvSpPr>
          <p:spPr>
            <a:xfrm>
              <a:off x="5217090" y="4434214"/>
              <a:ext cx="540000" cy="54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38" name="Tekstfelt 37">
              <a:extLst>
                <a:ext uri="{FF2B5EF4-FFF2-40B4-BE49-F238E27FC236}">
                  <a16:creationId xmlns:a16="http://schemas.microsoft.com/office/drawing/2014/main" id="{89731EC5-EFFA-DAFD-5AFB-710C8510BF96}"/>
                </a:ext>
              </a:extLst>
            </p:cNvPr>
            <p:cNvSpPr txBox="1"/>
            <p:nvPr/>
          </p:nvSpPr>
          <p:spPr>
            <a:xfrm>
              <a:off x="5403843" y="4476789"/>
              <a:ext cx="304280" cy="369332"/>
            </a:xfrm>
            <a:prstGeom prst="rect">
              <a:avLst/>
            </a:prstGeom>
            <a:noFill/>
          </p:spPr>
          <p:txBody>
            <a:bodyPr wrap="square" lIns="0" tIns="0" rIns="0" bIns="0" rtlCol="0">
              <a:spAutoFit/>
            </a:bodyPr>
            <a:lstStyle/>
            <a:p>
              <a:r>
                <a:rPr lang="da-DK" sz="1596" b="1"/>
                <a:t>4</a:t>
              </a:r>
            </a:p>
          </p:txBody>
        </p:sp>
      </p:grpSp>
      <p:sp>
        <p:nvSpPr>
          <p:cNvPr id="39" name="Tekstfelt 38">
            <a:extLst>
              <a:ext uri="{FF2B5EF4-FFF2-40B4-BE49-F238E27FC236}">
                <a16:creationId xmlns:a16="http://schemas.microsoft.com/office/drawing/2014/main" id="{042B3C79-533B-3C4A-CE99-C2D26DCCB322}"/>
              </a:ext>
            </a:extLst>
          </p:cNvPr>
          <p:cNvSpPr txBox="1"/>
          <p:nvPr/>
        </p:nvSpPr>
        <p:spPr>
          <a:xfrm>
            <a:off x="3898459" y="2932244"/>
            <a:ext cx="2109370" cy="2888611"/>
          </a:xfrm>
          <a:prstGeom prst="rect">
            <a:avLst/>
          </a:prstGeom>
          <a:noFill/>
        </p:spPr>
        <p:txBody>
          <a:bodyPr wrap="square">
            <a:spAutoFit/>
          </a:bodyPr>
          <a:lstStyle/>
          <a:p>
            <a:pPr lvl="0"/>
            <a:r>
              <a:rPr lang="da-DK" sz="1298">
                <a:ea typeface="Calibri" panose="020F0502020204030204" pitchFamily="34" charset="0"/>
                <a:cs typeface="Arial" panose="020B0604020202020204" pitchFamily="34" charset="0"/>
              </a:rPr>
              <a:t>Vi sætter fokus på de kommende ledere i Region Nordjylland.</a:t>
            </a:r>
          </a:p>
          <a:p>
            <a:pPr lvl="0"/>
            <a:endParaRPr lang="da-DK" sz="1298">
              <a:ea typeface="Calibri" panose="020F0502020204030204" pitchFamily="34" charset="0"/>
              <a:cs typeface="Arial" panose="020B0604020202020204" pitchFamily="34" charset="0"/>
            </a:endParaRPr>
          </a:p>
          <a:p>
            <a:pPr lvl="0"/>
            <a:r>
              <a:rPr lang="da-DK" sz="1298">
                <a:ea typeface="Calibri" panose="020F0502020204030204" pitchFamily="34" charset="0"/>
                <a:cs typeface="Arial" panose="020B0604020202020204" pitchFamily="34" charset="0"/>
              </a:rPr>
              <a:t>Vi prioriterer ledelsesrum med handlemuligheder.</a:t>
            </a:r>
          </a:p>
          <a:p>
            <a:pPr lvl="0"/>
            <a:endParaRPr lang="da-DK" sz="1298">
              <a:ea typeface="Calibri" panose="020F0502020204030204" pitchFamily="34" charset="0"/>
              <a:cs typeface="Arial" panose="020B0604020202020204" pitchFamily="34" charset="0"/>
            </a:endParaRPr>
          </a:p>
          <a:p>
            <a:r>
              <a:rPr lang="da-DK" sz="1298" kern="0">
                <a:ea typeface="Calibri" panose="020F0502020204030204" pitchFamily="34" charset="0"/>
              </a:rPr>
              <a:t>Vi skaber rammerne for et godt og velfungerende lederliv.</a:t>
            </a:r>
          </a:p>
          <a:p>
            <a:endParaRPr lang="da-DK" sz="1298" kern="0">
              <a:ea typeface="Calibri" panose="020F0502020204030204" pitchFamily="34" charset="0"/>
            </a:endParaRPr>
          </a:p>
          <a:p>
            <a:r>
              <a:rPr lang="da-DK" sz="1298"/>
              <a:t>Vi sikrer det rette match mellem ledelsesopgaver og ledelseskompetencer.</a:t>
            </a:r>
          </a:p>
        </p:txBody>
      </p:sp>
      <p:grpSp>
        <p:nvGrpSpPr>
          <p:cNvPr id="40" name="Gruppe 39">
            <a:extLst>
              <a:ext uri="{FF2B5EF4-FFF2-40B4-BE49-F238E27FC236}">
                <a16:creationId xmlns:a16="http://schemas.microsoft.com/office/drawing/2014/main" id="{90245A81-EC9F-81D9-B06F-E01C4E6989AB}"/>
              </a:ext>
            </a:extLst>
          </p:cNvPr>
          <p:cNvGrpSpPr/>
          <p:nvPr/>
        </p:nvGrpSpPr>
        <p:grpSpPr>
          <a:xfrm>
            <a:off x="3472078" y="2982238"/>
            <a:ext cx="359251" cy="359251"/>
            <a:chOff x="5217090" y="4434214"/>
            <a:chExt cx="540000" cy="540000"/>
          </a:xfrm>
          <a:solidFill>
            <a:schemeClr val="accent1"/>
          </a:solidFill>
        </p:grpSpPr>
        <p:sp>
          <p:nvSpPr>
            <p:cNvPr id="41" name="Ellipse 40">
              <a:extLst>
                <a:ext uri="{FF2B5EF4-FFF2-40B4-BE49-F238E27FC236}">
                  <a16:creationId xmlns:a16="http://schemas.microsoft.com/office/drawing/2014/main" id="{92F6DABF-CE96-3EA0-42BE-2975E541A53C}"/>
                </a:ext>
              </a:extLst>
            </p:cNvPr>
            <p:cNvSpPr/>
            <p:nvPr/>
          </p:nvSpPr>
          <p:spPr>
            <a:xfrm>
              <a:off x="5217090" y="4434214"/>
              <a:ext cx="540000" cy="5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42" name="Tekstfelt 41">
              <a:extLst>
                <a:ext uri="{FF2B5EF4-FFF2-40B4-BE49-F238E27FC236}">
                  <a16:creationId xmlns:a16="http://schemas.microsoft.com/office/drawing/2014/main" id="{D671352B-98D5-7ACA-05B9-4EA21E904A5A}"/>
                </a:ext>
              </a:extLst>
            </p:cNvPr>
            <p:cNvSpPr txBox="1"/>
            <p:nvPr/>
          </p:nvSpPr>
          <p:spPr>
            <a:xfrm>
              <a:off x="5403843" y="4476788"/>
              <a:ext cx="304280" cy="369331"/>
            </a:xfrm>
            <a:prstGeom prst="rect">
              <a:avLst/>
            </a:prstGeom>
            <a:noFill/>
          </p:spPr>
          <p:txBody>
            <a:bodyPr wrap="square" lIns="0" tIns="0" rIns="0" bIns="0" rtlCol="0">
              <a:spAutoFit/>
            </a:bodyPr>
            <a:lstStyle/>
            <a:p>
              <a:r>
                <a:rPr lang="da-DK" sz="1596" b="1"/>
                <a:t>5</a:t>
              </a:r>
            </a:p>
          </p:txBody>
        </p:sp>
      </p:grpSp>
      <p:grpSp>
        <p:nvGrpSpPr>
          <p:cNvPr id="43" name="Gruppe 42">
            <a:extLst>
              <a:ext uri="{FF2B5EF4-FFF2-40B4-BE49-F238E27FC236}">
                <a16:creationId xmlns:a16="http://schemas.microsoft.com/office/drawing/2014/main" id="{B13EEBCD-97D5-D7B9-5F3D-63984264AFF1}"/>
              </a:ext>
            </a:extLst>
          </p:cNvPr>
          <p:cNvGrpSpPr/>
          <p:nvPr/>
        </p:nvGrpSpPr>
        <p:grpSpPr>
          <a:xfrm>
            <a:off x="3472078" y="3807612"/>
            <a:ext cx="359251" cy="359251"/>
            <a:chOff x="5217090" y="4434214"/>
            <a:chExt cx="540000" cy="540000"/>
          </a:xfrm>
          <a:solidFill>
            <a:schemeClr val="accent1"/>
          </a:solidFill>
        </p:grpSpPr>
        <p:sp>
          <p:nvSpPr>
            <p:cNvPr id="44" name="Ellipse 43">
              <a:extLst>
                <a:ext uri="{FF2B5EF4-FFF2-40B4-BE49-F238E27FC236}">
                  <a16:creationId xmlns:a16="http://schemas.microsoft.com/office/drawing/2014/main" id="{F2A217CA-B034-DA93-8076-05F6C7B4AD2D}"/>
                </a:ext>
              </a:extLst>
            </p:cNvPr>
            <p:cNvSpPr/>
            <p:nvPr/>
          </p:nvSpPr>
          <p:spPr>
            <a:xfrm>
              <a:off x="5217090" y="4434214"/>
              <a:ext cx="540000" cy="5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45" name="Tekstfelt 44">
              <a:extLst>
                <a:ext uri="{FF2B5EF4-FFF2-40B4-BE49-F238E27FC236}">
                  <a16:creationId xmlns:a16="http://schemas.microsoft.com/office/drawing/2014/main" id="{A1AE1086-5354-DCC5-C09E-2539105A67C3}"/>
                </a:ext>
              </a:extLst>
            </p:cNvPr>
            <p:cNvSpPr txBox="1"/>
            <p:nvPr/>
          </p:nvSpPr>
          <p:spPr>
            <a:xfrm>
              <a:off x="5403843" y="4476788"/>
              <a:ext cx="304280" cy="369331"/>
            </a:xfrm>
            <a:prstGeom prst="rect">
              <a:avLst/>
            </a:prstGeom>
            <a:noFill/>
          </p:spPr>
          <p:txBody>
            <a:bodyPr wrap="square" lIns="0" tIns="0" rIns="0" bIns="0" rtlCol="0">
              <a:spAutoFit/>
            </a:bodyPr>
            <a:lstStyle/>
            <a:p>
              <a:r>
                <a:rPr lang="da-DK" sz="1596" b="1"/>
                <a:t>6</a:t>
              </a:r>
            </a:p>
          </p:txBody>
        </p:sp>
      </p:grpSp>
      <p:grpSp>
        <p:nvGrpSpPr>
          <p:cNvPr id="46" name="Gruppe 45">
            <a:extLst>
              <a:ext uri="{FF2B5EF4-FFF2-40B4-BE49-F238E27FC236}">
                <a16:creationId xmlns:a16="http://schemas.microsoft.com/office/drawing/2014/main" id="{91E111C1-93BA-E036-3E2C-2A5E8CC65C73}"/>
              </a:ext>
            </a:extLst>
          </p:cNvPr>
          <p:cNvGrpSpPr/>
          <p:nvPr/>
        </p:nvGrpSpPr>
        <p:grpSpPr>
          <a:xfrm>
            <a:off x="3472078" y="4399403"/>
            <a:ext cx="359251" cy="359251"/>
            <a:chOff x="5217090" y="4434216"/>
            <a:chExt cx="540000" cy="540000"/>
          </a:xfrm>
          <a:solidFill>
            <a:schemeClr val="accent1"/>
          </a:solidFill>
        </p:grpSpPr>
        <p:sp>
          <p:nvSpPr>
            <p:cNvPr id="47" name="Ellipse 46">
              <a:extLst>
                <a:ext uri="{FF2B5EF4-FFF2-40B4-BE49-F238E27FC236}">
                  <a16:creationId xmlns:a16="http://schemas.microsoft.com/office/drawing/2014/main" id="{E1467D03-029E-ED44-0686-57CDAFB03559}"/>
                </a:ext>
              </a:extLst>
            </p:cNvPr>
            <p:cNvSpPr/>
            <p:nvPr/>
          </p:nvSpPr>
          <p:spPr>
            <a:xfrm>
              <a:off x="5217090" y="4434216"/>
              <a:ext cx="540000" cy="5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48" name="Tekstfelt 47">
              <a:extLst>
                <a:ext uri="{FF2B5EF4-FFF2-40B4-BE49-F238E27FC236}">
                  <a16:creationId xmlns:a16="http://schemas.microsoft.com/office/drawing/2014/main" id="{57E774E0-7B26-0207-AD2C-5D57F605D77F}"/>
                </a:ext>
              </a:extLst>
            </p:cNvPr>
            <p:cNvSpPr txBox="1"/>
            <p:nvPr/>
          </p:nvSpPr>
          <p:spPr>
            <a:xfrm>
              <a:off x="5403843" y="4476789"/>
              <a:ext cx="304280" cy="369330"/>
            </a:xfrm>
            <a:prstGeom prst="rect">
              <a:avLst/>
            </a:prstGeom>
            <a:noFill/>
          </p:spPr>
          <p:txBody>
            <a:bodyPr wrap="square" lIns="0" tIns="0" rIns="0" bIns="0" rtlCol="0">
              <a:spAutoFit/>
            </a:bodyPr>
            <a:lstStyle/>
            <a:p>
              <a:r>
                <a:rPr lang="da-DK" sz="1596" b="1"/>
                <a:t>7</a:t>
              </a:r>
            </a:p>
          </p:txBody>
        </p:sp>
      </p:grpSp>
      <p:grpSp>
        <p:nvGrpSpPr>
          <p:cNvPr id="49" name="Gruppe 48">
            <a:extLst>
              <a:ext uri="{FF2B5EF4-FFF2-40B4-BE49-F238E27FC236}">
                <a16:creationId xmlns:a16="http://schemas.microsoft.com/office/drawing/2014/main" id="{C49AC67B-A165-8F27-0F66-F7899AE4DF79}"/>
              </a:ext>
            </a:extLst>
          </p:cNvPr>
          <p:cNvGrpSpPr/>
          <p:nvPr/>
        </p:nvGrpSpPr>
        <p:grpSpPr>
          <a:xfrm>
            <a:off x="3472078" y="5182883"/>
            <a:ext cx="359251" cy="359251"/>
            <a:chOff x="5217090" y="4434214"/>
            <a:chExt cx="540000" cy="540000"/>
          </a:xfrm>
          <a:solidFill>
            <a:schemeClr val="accent1"/>
          </a:solidFill>
        </p:grpSpPr>
        <p:sp>
          <p:nvSpPr>
            <p:cNvPr id="50" name="Ellipse 49">
              <a:extLst>
                <a:ext uri="{FF2B5EF4-FFF2-40B4-BE49-F238E27FC236}">
                  <a16:creationId xmlns:a16="http://schemas.microsoft.com/office/drawing/2014/main" id="{C21EA314-E1BC-5887-F954-5FE7947F9010}"/>
                </a:ext>
              </a:extLst>
            </p:cNvPr>
            <p:cNvSpPr/>
            <p:nvPr/>
          </p:nvSpPr>
          <p:spPr>
            <a:xfrm>
              <a:off x="5217090" y="4434214"/>
              <a:ext cx="540000" cy="5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51" name="Tekstfelt 50">
              <a:extLst>
                <a:ext uri="{FF2B5EF4-FFF2-40B4-BE49-F238E27FC236}">
                  <a16:creationId xmlns:a16="http://schemas.microsoft.com/office/drawing/2014/main" id="{1AA4CEE4-B4DA-2E9C-20C7-F95B6C8666B4}"/>
                </a:ext>
              </a:extLst>
            </p:cNvPr>
            <p:cNvSpPr txBox="1"/>
            <p:nvPr/>
          </p:nvSpPr>
          <p:spPr>
            <a:xfrm>
              <a:off x="5403843" y="4476788"/>
              <a:ext cx="304280" cy="369331"/>
            </a:xfrm>
            <a:prstGeom prst="rect">
              <a:avLst/>
            </a:prstGeom>
            <a:noFill/>
          </p:spPr>
          <p:txBody>
            <a:bodyPr wrap="square" lIns="0" tIns="0" rIns="0" bIns="0" rtlCol="0">
              <a:spAutoFit/>
            </a:bodyPr>
            <a:lstStyle/>
            <a:p>
              <a:r>
                <a:rPr lang="da-DK" sz="1596" b="1"/>
                <a:t>8</a:t>
              </a:r>
            </a:p>
          </p:txBody>
        </p:sp>
      </p:grpSp>
      <p:sp>
        <p:nvSpPr>
          <p:cNvPr id="52" name="Tekstfelt 51">
            <a:extLst>
              <a:ext uri="{FF2B5EF4-FFF2-40B4-BE49-F238E27FC236}">
                <a16:creationId xmlns:a16="http://schemas.microsoft.com/office/drawing/2014/main" id="{E5256E02-4F65-A79E-07AB-5BE59889895C}"/>
              </a:ext>
            </a:extLst>
          </p:cNvPr>
          <p:cNvSpPr txBox="1"/>
          <p:nvPr/>
        </p:nvSpPr>
        <p:spPr>
          <a:xfrm>
            <a:off x="6735540" y="2959203"/>
            <a:ext cx="2109370" cy="2687444"/>
          </a:xfrm>
          <a:prstGeom prst="rect">
            <a:avLst/>
          </a:prstGeom>
          <a:noFill/>
        </p:spPr>
        <p:txBody>
          <a:bodyPr wrap="square">
            <a:spAutoFit/>
          </a:bodyPr>
          <a:lstStyle/>
          <a:p>
            <a:pPr lvl="0"/>
            <a:r>
              <a:rPr lang="da-DK" sz="1298">
                <a:ea typeface="Calibri" panose="020F0502020204030204" pitchFamily="34" charset="0"/>
                <a:cs typeface="Arial" panose="020B0604020202020204" pitchFamily="34" charset="0"/>
              </a:rPr>
              <a:t>Vi brander regionen som en attraktiv og meningsfuld arbejdsplads.</a:t>
            </a:r>
          </a:p>
          <a:p>
            <a:pPr lvl="0"/>
            <a:endParaRPr lang="da-DK" sz="1298">
              <a:ea typeface="Calibri" panose="020F0502020204030204" pitchFamily="34" charset="0"/>
              <a:cs typeface="Arial" panose="020B0604020202020204" pitchFamily="34" charset="0"/>
            </a:endParaRPr>
          </a:p>
          <a:p>
            <a:pPr lvl="0"/>
            <a:r>
              <a:rPr lang="da-DK" sz="1298">
                <a:ea typeface="Calibri" panose="020F0502020204030204" pitchFamily="34" charset="0"/>
                <a:cs typeface="Arial" panose="020B0604020202020204" pitchFamily="34" charset="0"/>
              </a:rPr>
              <a:t>Vi har smidige og professionelle rekrutteringsprocesser.</a:t>
            </a:r>
          </a:p>
          <a:p>
            <a:pPr lvl="0"/>
            <a:endParaRPr lang="da-DK" sz="1298">
              <a:ea typeface="Calibri" panose="020F0502020204030204" pitchFamily="34" charset="0"/>
              <a:cs typeface="Arial" panose="020B0604020202020204" pitchFamily="34" charset="0"/>
            </a:endParaRPr>
          </a:p>
          <a:p>
            <a:pPr lvl="0"/>
            <a:r>
              <a:rPr lang="da-DK" sz="1298">
                <a:ea typeface="Calibri" panose="020F0502020204030204" pitchFamily="34" charset="0"/>
                <a:cs typeface="Arial" panose="020B0604020202020204" pitchFamily="34" charset="0"/>
              </a:rPr>
              <a:t>Vi sikrer gode opstartsforløb.</a:t>
            </a:r>
          </a:p>
          <a:p>
            <a:pPr lvl="0"/>
            <a:endParaRPr lang="da-DK" sz="1298">
              <a:ea typeface="Calibri" panose="020F0502020204030204" pitchFamily="34" charset="0"/>
              <a:cs typeface="Arial" panose="020B0604020202020204" pitchFamily="34" charset="0"/>
            </a:endParaRPr>
          </a:p>
          <a:p>
            <a:r>
              <a:rPr lang="da-DK" sz="1298" kern="0">
                <a:ea typeface="Calibri" panose="020F0502020204030204" pitchFamily="34" charset="0"/>
              </a:rPr>
              <a:t>Vi bruger udenlandske kompetencer.</a:t>
            </a:r>
            <a:endParaRPr lang="da-DK" sz="1298"/>
          </a:p>
        </p:txBody>
      </p:sp>
      <p:grpSp>
        <p:nvGrpSpPr>
          <p:cNvPr id="53" name="Gruppe 52">
            <a:extLst>
              <a:ext uri="{FF2B5EF4-FFF2-40B4-BE49-F238E27FC236}">
                <a16:creationId xmlns:a16="http://schemas.microsoft.com/office/drawing/2014/main" id="{58315017-ACEF-C398-2E39-C4B32C3F17F3}"/>
              </a:ext>
            </a:extLst>
          </p:cNvPr>
          <p:cNvGrpSpPr/>
          <p:nvPr/>
        </p:nvGrpSpPr>
        <p:grpSpPr>
          <a:xfrm>
            <a:off x="6309159" y="3009197"/>
            <a:ext cx="359251" cy="359251"/>
            <a:chOff x="5217090" y="4434214"/>
            <a:chExt cx="540000" cy="540000"/>
          </a:xfrm>
          <a:solidFill>
            <a:schemeClr val="accent4"/>
          </a:solidFill>
        </p:grpSpPr>
        <p:sp>
          <p:nvSpPr>
            <p:cNvPr id="54" name="Ellipse 53">
              <a:extLst>
                <a:ext uri="{FF2B5EF4-FFF2-40B4-BE49-F238E27FC236}">
                  <a16:creationId xmlns:a16="http://schemas.microsoft.com/office/drawing/2014/main" id="{E02CA665-BAB3-5E92-C6BA-5B2B5DEBB750}"/>
                </a:ext>
              </a:extLst>
            </p:cNvPr>
            <p:cNvSpPr/>
            <p:nvPr/>
          </p:nvSpPr>
          <p:spPr>
            <a:xfrm>
              <a:off x="5217090" y="4434214"/>
              <a:ext cx="540000" cy="5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55" name="Tekstfelt 54">
              <a:extLst>
                <a:ext uri="{FF2B5EF4-FFF2-40B4-BE49-F238E27FC236}">
                  <a16:creationId xmlns:a16="http://schemas.microsoft.com/office/drawing/2014/main" id="{27707827-B9EC-C547-1089-1DDFA07B9D03}"/>
                </a:ext>
              </a:extLst>
            </p:cNvPr>
            <p:cNvSpPr txBox="1"/>
            <p:nvPr/>
          </p:nvSpPr>
          <p:spPr>
            <a:xfrm>
              <a:off x="5403843" y="4476789"/>
              <a:ext cx="304280" cy="369332"/>
            </a:xfrm>
            <a:prstGeom prst="rect">
              <a:avLst/>
            </a:prstGeom>
            <a:noFill/>
          </p:spPr>
          <p:txBody>
            <a:bodyPr wrap="square" lIns="0" tIns="0" rIns="0" bIns="0" rtlCol="0">
              <a:spAutoFit/>
            </a:bodyPr>
            <a:lstStyle/>
            <a:p>
              <a:r>
                <a:rPr lang="da-DK" sz="1596" b="1"/>
                <a:t>9</a:t>
              </a:r>
            </a:p>
          </p:txBody>
        </p:sp>
      </p:grpSp>
      <p:grpSp>
        <p:nvGrpSpPr>
          <p:cNvPr id="56" name="Gruppe 55">
            <a:extLst>
              <a:ext uri="{FF2B5EF4-FFF2-40B4-BE49-F238E27FC236}">
                <a16:creationId xmlns:a16="http://schemas.microsoft.com/office/drawing/2014/main" id="{03449CA3-06B9-092D-B2AE-960EC08ADA2F}"/>
              </a:ext>
            </a:extLst>
          </p:cNvPr>
          <p:cNvGrpSpPr/>
          <p:nvPr/>
        </p:nvGrpSpPr>
        <p:grpSpPr>
          <a:xfrm>
            <a:off x="6309159" y="3822070"/>
            <a:ext cx="359251" cy="359251"/>
            <a:chOff x="5217090" y="4434214"/>
            <a:chExt cx="540000" cy="540000"/>
          </a:xfrm>
          <a:solidFill>
            <a:schemeClr val="accent4"/>
          </a:solidFill>
        </p:grpSpPr>
        <p:sp>
          <p:nvSpPr>
            <p:cNvPr id="57" name="Ellipse 56">
              <a:extLst>
                <a:ext uri="{FF2B5EF4-FFF2-40B4-BE49-F238E27FC236}">
                  <a16:creationId xmlns:a16="http://schemas.microsoft.com/office/drawing/2014/main" id="{B601A5DA-3D38-C39D-E595-9462AB07571F}"/>
                </a:ext>
              </a:extLst>
            </p:cNvPr>
            <p:cNvSpPr/>
            <p:nvPr/>
          </p:nvSpPr>
          <p:spPr>
            <a:xfrm>
              <a:off x="5217090" y="4434214"/>
              <a:ext cx="540000" cy="5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58" name="Tekstfelt 57">
              <a:extLst>
                <a:ext uri="{FF2B5EF4-FFF2-40B4-BE49-F238E27FC236}">
                  <a16:creationId xmlns:a16="http://schemas.microsoft.com/office/drawing/2014/main" id="{ACE1F8C8-B8E0-D62C-6BFD-1DB637A932FC}"/>
                </a:ext>
              </a:extLst>
            </p:cNvPr>
            <p:cNvSpPr txBox="1"/>
            <p:nvPr/>
          </p:nvSpPr>
          <p:spPr>
            <a:xfrm>
              <a:off x="5347476" y="4514367"/>
              <a:ext cx="378986" cy="369332"/>
            </a:xfrm>
            <a:prstGeom prst="rect">
              <a:avLst/>
            </a:prstGeom>
            <a:noFill/>
          </p:spPr>
          <p:txBody>
            <a:bodyPr wrap="square" lIns="0" tIns="0" rIns="0" bIns="0" rtlCol="0">
              <a:spAutoFit/>
            </a:bodyPr>
            <a:lstStyle/>
            <a:p>
              <a:r>
                <a:rPr lang="da-DK" sz="1596" b="1"/>
                <a:t>10</a:t>
              </a:r>
            </a:p>
          </p:txBody>
        </p:sp>
      </p:grpSp>
      <p:grpSp>
        <p:nvGrpSpPr>
          <p:cNvPr id="59" name="Gruppe 58">
            <a:extLst>
              <a:ext uri="{FF2B5EF4-FFF2-40B4-BE49-F238E27FC236}">
                <a16:creationId xmlns:a16="http://schemas.microsoft.com/office/drawing/2014/main" id="{A38882E7-E2A6-DCB8-19AD-92636A18D893}"/>
              </a:ext>
            </a:extLst>
          </p:cNvPr>
          <p:cNvGrpSpPr/>
          <p:nvPr/>
        </p:nvGrpSpPr>
        <p:grpSpPr>
          <a:xfrm>
            <a:off x="6309157" y="4573775"/>
            <a:ext cx="388877" cy="359251"/>
            <a:chOff x="5217090" y="4434214"/>
            <a:chExt cx="584532" cy="540000"/>
          </a:xfrm>
          <a:solidFill>
            <a:schemeClr val="accent4"/>
          </a:solidFill>
        </p:grpSpPr>
        <p:sp>
          <p:nvSpPr>
            <p:cNvPr id="60" name="Ellipse 59">
              <a:extLst>
                <a:ext uri="{FF2B5EF4-FFF2-40B4-BE49-F238E27FC236}">
                  <a16:creationId xmlns:a16="http://schemas.microsoft.com/office/drawing/2014/main" id="{82F12C12-91CD-9C95-0927-DD7E52722ADF}"/>
                </a:ext>
              </a:extLst>
            </p:cNvPr>
            <p:cNvSpPr/>
            <p:nvPr/>
          </p:nvSpPr>
          <p:spPr>
            <a:xfrm>
              <a:off x="5217090" y="4434214"/>
              <a:ext cx="540000" cy="5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61" name="Tekstfelt 60">
              <a:extLst>
                <a:ext uri="{FF2B5EF4-FFF2-40B4-BE49-F238E27FC236}">
                  <a16:creationId xmlns:a16="http://schemas.microsoft.com/office/drawing/2014/main" id="{9C1322CD-6576-A5A0-8822-B5BA91B6F8BE}"/>
                </a:ext>
              </a:extLst>
            </p:cNvPr>
            <p:cNvSpPr txBox="1"/>
            <p:nvPr/>
          </p:nvSpPr>
          <p:spPr>
            <a:xfrm>
              <a:off x="5347476" y="4514367"/>
              <a:ext cx="454146" cy="369332"/>
            </a:xfrm>
            <a:prstGeom prst="rect">
              <a:avLst/>
            </a:prstGeom>
            <a:noFill/>
          </p:spPr>
          <p:txBody>
            <a:bodyPr wrap="square" lIns="0" tIns="0" rIns="0" bIns="0" rtlCol="0">
              <a:spAutoFit/>
            </a:bodyPr>
            <a:lstStyle/>
            <a:p>
              <a:r>
                <a:rPr lang="da-DK" sz="1596" b="1"/>
                <a:t>11</a:t>
              </a:r>
            </a:p>
          </p:txBody>
        </p:sp>
      </p:grpSp>
      <p:grpSp>
        <p:nvGrpSpPr>
          <p:cNvPr id="62" name="Gruppe 61">
            <a:extLst>
              <a:ext uri="{FF2B5EF4-FFF2-40B4-BE49-F238E27FC236}">
                <a16:creationId xmlns:a16="http://schemas.microsoft.com/office/drawing/2014/main" id="{C6BF30D0-5CE0-0DAC-FADE-FA7730E6A3A4}"/>
              </a:ext>
            </a:extLst>
          </p:cNvPr>
          <p:cNvGrpSpPr/>
          <p:nvPr/>
        </p:nvGrpSpPr>
        <p:grpSpPr>
          <a:xfrm>
            <a:off x="6309159" y="5182884"/>
            <a:ext cx="359251" cy="359251"/>
            <a:chOff x="5217090" y="4434214"/>
            <a:chExt cx="540000" cy="540000"/>
          </a:xfrm>
          <a:solidFill>
            <a:schemeClr val="accent4"/>
          </a:solidFill>
        </p:grpSpPr>
        <p:sp>
          <p:nvSpPr>
            <p:cNvPr id="63" name="Ellipse 62">
              <a:extLst>
                <a:ext uri="{FF2B5EF4-FFF2-40B4-BE49-F238E27FC236}">
                  <a16:creationId xmlns:a16="http://schemas.microsoft.com/office/drawing/2014/main" id="{294C6C43-96DC-ED42-17F6-AF1F7099C10D}"/>
                </a:ext>
              </a:extLst>
            </p:cNvPr>
            <p:cNvSpPr/>
            <p:nvPr/>
          </p:nvSpPr>
          <p:spPr>
            <a:xfrm>
              <a:off x="5217090" y="4434214"/>
              <a:ext cx="540000" cy="5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64" name="Tekstfelt 63">
              <a:extLst>
                <a:ext uri="{FF2B5EF4-FFF2-40B4-BE49-F238E27FC236}">
                  <a16:creationId xmlns:a16="http://schemas.microsoft.com/office/drawing/2014/main" id="{42379DFA-191E-BE48-4664-AE58992CAEAC}"/>
                </a:ext>
              </a:extLst>
            </p:cNvPr>
            <p:cNvSpPr txBox="1"/>
            <p:nvPr/>
          </p:nvSpPr>
          <p:spPr>
            <a:xfrm>
              <a:off x="5328687" y="4495578"/>
              <a:ext cx="387512" cy="369333"/>
            </a:xfrm>
            <a:prstGeom prst="rect">
              <a:avLst/>
            </a:prstGeom>
            <a:noFill/>
          </p:spPr>
          <p:txBody>
            <a:bodyPr wrap="square" lIns="0" tIns="0" rIns="0" bIns="0" rtlCol="0">
              <a:spAutoFit/>
            </a:bodyPr>
            <a:lstStyle/>
            <a:p>
              <a:r>
                <a:rPr lang="da-DK" sz="1596" b="1"/>
                <a:t>12</a:t>
              </a:r>
            </a:p>
          </p:txBody>
        </p:sp>
      </p:grpSp>
      <p:sp>
        <p:nvSpPr>
          <p:cNvPr id="65" name="Tekstfelt 64">
            <a:extLst>
              <a:ext uri="{FF2B5EF4-FFF2-40B4-BE49-F238E27FC236}">
                <a16:creationId xmlns:a16="http://schemas.microsoft.com/office/drawing/2014/main" id="{818D0C65-52AB-EEBA-7793-A3878148341A}"/>
              </a:ext>
            </a:extLst>
          </p:cNvPr>
          <p:cNvSpPr txBox="1"/>
          <p:nvPr/>
        </p:nvSpPr>
        <p:spPr>
          <a:xfrm>
            <a:off x="9496439" y="2959200"/>
            <a:ext cx="2109370" cy="1289973"/>
          </a:xfrm>
          <a:prstGeom prst="rect">
            <a:avLst/>
          </a:prstGeom>
          <a:noFill/>
        </p:spPr>
        <p:txBody>
          <a:bodyPr wrap="square">
            <a:spAutoFit/>
          </a:bodyPr>
          <a:lstStyle/>
          <a:p>
            <a:pPr lvl="0"/>
            <a:r>
              <a:rPr lang="da-DK" sz="1298">
                <a:ea typeface="Calibri" panose="020F0502020204030204" pitchFamily="34" charset="0"/>
                <a:cs typeface="Arial" panose="020B0604020202020204" pitchFamily="34" charset="0"/>
              </a:rPr>
              <a:t>Vi tilrettelægger arbejdet til gavn for patienter, borgere, medarbejdere og økonomi.</a:t>
            </a:r>
          </a:p>
          <a:p>
            <a:pPr lvl="0"/>
            <a:endParaRPr lang="da-DK" sz="1298">
              <a:ea typeface="Calibri" panose="020F0502020204030204" pitchFamily="34" charset="0"/>
              <a:cs typeface="Arial" panose="020B0604020202020204" pitchFamily="34" charset="0"/>
            </a:endParaRPr>
          </a:p>
          <a:p>
            <a:pPr lvl="0"/>
            <a:r>
              <a:rPr lang="da-DK" sz="1298">
                <a:ea typeface="Calibri" panose="020F0502020204030204" pitchFamily="34" charset="0"/>
                <a:cs typeface="Arial" panose="020B0604020202020204" pitchFamily="34" charset="0"/>
              </a:rPr>
              <a:t>Vi sikrer, at vi fortsat har arbejdspladser iTOP.</a:t>
            </a:r>
          </a:p>
        </p:txBody>
      </p:sp>
      <p:grpSp>
        <p:nvGrpSpPr>
          <p:cNvPr id="66" name="Gruppe 65">
            <a:extLst>
              <a:ext uri="{FF2B5EF4-FFF2-40B4-BE49-F238E27FC236}">
                <a16:creationId xmlns:a16="http://schemas.microsoft.com/office/drawing/2014/main" id="{82FD7082-0656-E7DB-48E7-1AC77E23B61E}"/>
              </a:ext>
            </a:extLst>
          </p:cNvPr>
          <p:cNvGrpSpPr/>
          <p:nvPr/>
        </p:nvGrpSpPr>
        <p:grpSpPr>
          <a:xfrm>
            <a:off x="9070058" y="3009197"/>
            <a:ext cx="389174" cy="359251"/>
            <a:chOff x="5217090" y="4434214"/>
            <a:chExt cx="584978" cy="540000"/>
          </a:xfrm>
          <a:solidFill>
            <a:schemeClr val="accent3"/>
          </a:solidFill>
        </p:grpSpPr>
        <p:sp>
          <p:nvSpPr>
            <p:cNvPr id="67" name="Ellipse 66">
              <a:extLst>
                <a:ext uri="{FF2B5EF4-FFF2-40B4-BE49-F238E27FC236}">
                  <a16:creationId xmlns:a16="http://schemas.microsoft.com/office/drawing/2014/main" id="{6204E278-0519-D4BC-DE6A-67B0DDF87E19}"/>
                </a:ext>
              </a:extLst>
            </p:cNvPr>
            <p:cNvSpPr/>
            <p:nvPr/>
          </p:nvSpPr>
          <p:spPr>
            <a:xfrm>
              <a:off x="5217090" y="4434214"/>
              <a:ext cx="540000" cy="5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68" name="Tekstfelt 67">
              <a:extLst>
                <a:ext uri="{FF2B5EF4-FFF2-40B4-BE49-F238E27FC236}">
                  <a16:creationId xmlns:a16="http://schemas.microsoft.com/office/drawing/2014/main" id="{418AF38A-3544-16E7-CB34-3C79D9D2F82C}"/>
                </a:ext>
              </a:extLst>
            </p:cNvPr>
            <p:cNvSpPr txBox="1"/>
            <p:nvPr/>
          </p:nvSpPr>
          <p:spPr>
            <a:xfrm>
              <a:off x="5311035" y="4514367"/>
              <a:ext cx="491033" cy="369332"/>
            </a:xfrm>
            <a:prstGeom prst="rect">
              <a:avLst/>
            </a:prstGeom>
            <a:noFill/>
          </p:spPr>
          <p:txBody>
            <a:bodyPr wrap="square" lIns="0" tIns="0" rIns="0" bIns="0" rtlCol="0">
              <a:spAutoFit/>
            </a:bodyPr>
            <a:lstStyle/>
            <a:p>
              <a:r>
                <a:rPr lang="da-DK" sz="1596" b="1"/>
                <a:t>13</a:t>
              </a:r>
            </a:p>
          </p:txBody>
        </p:sp>
      </p:grpSp>
      <p:grpSp>
        <p:nvGrpSpPr>
          <p:cNvPr id="69" name="Gruppe 68">
            <a:extLst>
              <a:ext uri="{FF2B5EF4-FFF2-40B4-BE49-F238E27FC236}">
                <a16:creationId xmlns:a16="http://schemas.microsoft.com/office/drawing/2014/main" id="{22AF5795-29A1-015A-877D-AA4B911D64D4}"/>
              </a:ext>
            </a:extLst>
          </p:cNvPr>
          <p:cNvGrpSpPr/>
          <p:nvPr/>
        </p:nvGrpSpPr>
        <p:grpSpPr>
          <a:xfrm>
            <a:off x="9070058" y="3859570"/>
            <a:ext cx="359251" cy="359251"/>
            <a:chOff x="5217090" y="4434214"/>
            <a:chExt cx="540000" cy="540000"/>
          </a:xfrm>
          <a:solidFill>
            <a:schemeClr val="accent3"/>
          </a:solidFill>
        </p:grpSpPr>
        <p:sp>
          <p:nvSpPr>
            <p:cNvPr id="70" name="Ellipse 69">
              <a:extLst>
                <a:ext uri="{FF2B5EF4-FFF2-40B4-BE49-F238E27FC236}">
                  <a16:creationId xmlns:a16="http://schemas.microsoft.com/office/drawing/2014/main" id="{E01F2745-7CA9-33F9-96E9-E9EFC0BCBF3C}"/>
                </a:ext>
              </a:extLst>
            </p:cNvPr>
            <p:cNvSpPr/>
            <p:nvPr/>
          </p:nvSpPr>
          <p:spPr>
            <a:xfrm>
              <a:off x="5217090" y="4434214"/>
              <a:ext cx="540000" cy="5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71" name="Tekstfelt 70">
              <a:extLst>
                <a:ext uri="{FF2B5EF4-FFF2-40B4-BE49-F238E27FC236}">
                  <a16:creationId xmlns:a16="http://schemas.microsoft.com/office/drawing/2014/main" id="{7615C625-B888-61A8-4EB3-5081FEDCE77D}"/>
                </a:ext>
              </a:extLst>
            </p:cNvPr>
            <p:cNvSpPr txBox="1"/>
            <p:nvPr/>
          </p:nvSpPr>
          <p:spPr>
            <a:xfrm>
              <a:off x="5328687" y="4514367"/>
              <a:ext cx="353243" cy="369332"/>
            </a:xfrm>
            <a:prstGeom prst="rect">
              <a:avLst/>
            </a:prstGeom>
            <a:grpFill/>
          </p:spPr>
          <p:txBody>
            <a:bodyPr wrap="square" lIns="0" tIns="0" rIns="0" bIns="0" rtlCol="0">
              <a:spAutoFit/>
            </a:bodyPr>
            <a:lstStyle/>
            <a:p>
              <a:r>
                <a:rPr lang="da-DK" sz="1596" b="1"/>
                <a:t>14</a:t>
              </a:r>
            </a:p>
          </p:txBody>
        </p:sp>
      </p:grpSp>
    </p:spTree>
    <p:custDataLst>
      <p:tags r:id="rId1"/>
    </p:custDataLst>
    <p:extLst>
      <p:ext uri="{BB962C8B-B14F-4D97-AF65-F5344CB8AC3E}">
        <p14:creationId xmlns:p14="http://schemas.microsoft.com/office/powerpoint/2010/main" val="2215508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B8B5AC-CC3B-8F93-07E6-E3975BFF0E5E}"/>
              </a:ext>
            </a:extLst>
          </p:cNvPr>
          <p:cNvSpPr>
            <a:spLocks noGrp="1"/>
          </p:cNvSpPr>
          <p:nvPr>
            <p:ph type="ctrTitle"/>
          </p:nvPr>
        </p:nvSpPr>
        <p:spPr>
          <a:xfrm>
            <a:off x="1092837" y="732403"/>
            <a:ext cx="10176436" cy="354011"/>
          </a:xfrm>
        </p:spPr>
        <p:txBody>
          <a:bodyPr/>
          <a:lstStyle/>
          <a:p>
            <a:r>
              <a:rPr lang="da-DK"/>
              <a:t>Om pejlemærkerne</a:t>
            </a:r>
          </a:p>
        </p:txBody>
      </p:sp>
      <p:sp>
        <p:nvSpPr>
          <p:cNvPr id="3" name="Tekstfelt 2">
            <a:extLst>
              <a:ext uri="{FF2B5EF4-FFF2-40B4-BE49-F238E27FC236}">
                <a16:creationId xmlns:a16="http://schemas.microsoft.com/office/drawing/2014/main" id="{65A2F564-D330-6A58-BC97-7EEBE9580E02}"/>
              </a:ext>
            </a:extLst>
          </p:cNvPr>
          <p:cNvSpPr txBox="1"/>
          <p:nvPr/>
        </p:nvSpPr>
        <p:spPr>
          <a:xfrm>
            <a:off x="1177785" y="1540283"/>
            <a:ext cx="4918215" cy="5152213"/>
          </a:xfrm>
          <a:prstGeom prst="rect">
            <a:avLst/>
          </a:prstGeom>
          <a:noFill/>
        </p:spPr>
        <p:txBody>
          <a:bodyPr wrap="square" lIns="0" tIns="0" rIns="0" bIns="0" rtlCol="0">
            <a:spAutoFit/>
          </a:bodyPr>
          <a:lstStyle/>
          <a:p>
            <a:pPr>
              <a:spcAft>
                <a:spcPts val="848"/>
              </a:spcAft>
            </a:pPr>
            <a:r>
              <a:rPr lang="da-DK" sz="1398" b="1">
                <a:solidFill>
                  <a:schemeClr val="accent2"/>
                </a:solidFill>
                <a:ea typeface="Calibri" panose="020F0502020204030204" pitchFamily="34" charset="0"/>
                <a:cs typeface="Arial" panose="020B0604020202020204" pitchFamily="34" charset="0"/>
              </a:rPr>
              <a:t>Til hvert af de 14 pejlemærker hører en række handlinger, som beskriver, hvad der skal arbejdes med på de regionale arbejdspladser for at understøtte og realisere en udvikling i den retning, de politiske pejlemærker udstikker. </a:t>
            </a:r>
          </a:p>
          <a:p>
            <a:pPr>
              <a:spcAft>
                <a:spcPts val="848"/>
              </a:spcAft>
            </a:pPr>
            <a:r>
              <a:rPr lang="da-DK" sz="1398">
                <a:ea typeface="Calibri" panose="020F0502020204030204" pitchFamily="34" charset="0"/>
                <a:cs typeface="Arial" panose="020B0604020202020204" pitchFamily="34" charset="0"/>
              </a:rPr>
              <a:t>Udvalg for Uddannelse, Arbejdsmiljø og Rekruttering følger denne udvikling gennem en række indikatorer under hvert pejlemærke. Nogle af handlingerne går igen i flere pejlemærker, hvilket understreger den sammenhæng og indbyrdes afhængighed, der er mellem dem.</a:t>
            </a:r>
          </a:p>
          <a:p>
            <a:pPr>
              <a:spcAft>
                <a:spcPts val="848"/>
              </a:spcAft>
            </a:pPr>
            <a:r>
              <a:rPr lang="da-DK" sz="1398">
                <a:ea typeface="Calibri" panose="020F0502020204030204" pitchFamily="34" charset="0"/>
                <a:cs typeface="Arial" panose="020B0604020202020204" pitchFamily="34" charset="0"/>
              </a:rPr>
              <a:t>De politiske pejlemærker er langsigtede, mens handlinger og indikatorer om nødvendigt kan justeres, erstattes eller suppleres i takt med fx nye krav, nye muligheder, nye udfordringer eller en ændret rekrutteringssituation.</a:t>
            </a:r>
          </a:p>
          <a:p>
            <a:pPr>
              <a:spcAft>
                <a:spcPts val="848"/>
              </a:spcAft>
            </a:pPr>
            <a:r>
              <a:rPr lang="da-DK" sz="1398">
                <a:ea typeface="Calibri" panose="020F0502020204030204" pitchFamily="34" charset="0"/>
                <a:cs typeface="Arial" panose="020B0604020202020204" pitchFamily="34" charset="0"/>
              </a:rPr>
              <a:t>På de kommende sider præsenteres de enkelte politiske pejlemærker – sammen med de tilhørende handlinger og indikatorer. </a:t>
            </a:r>
          </a:p>
          <a:p>
            <a:pPr>
              <a:spcAft>
                <a:spcPts val="848"/>
              </a:spcAft>
            </a:pPr>
            <a:r>
              <a:rPr lang="da-DK" sz="1398">
                <a:ea typeface="Calibri" panose="020F0502020204030204" pitchFamily="34" charset="0"/>
                <a:cs typeface="Arial" panose="020B0604020202020204" pitchFamily="34" charset="0"/>
              </a:rPr>
              <a:t>Hvert afsnit indledes af en kort tekst, der beskriver udvalgets perspektiver og ambitioner indenfor de fire emner; Uddannelse og kompetence; Ledelse; Rekruttering og </a:t>
            </a:r>
            <a:r>
              <a:rPr lang="da-DK" sz="1398" err="1">
                <a:ea typeface="Calibri" panose="020F0502020204030204" pitchFamily="34" charset="0"/>
                <a:cs typeface="Arial" panose="020B0604020202020204" pitchFamily="34" charset="0"/>
              </a:rPr>
              <a:t>onboarding</a:t>
            </a:r>
            <a:r>
              <a:rPr lang="da-DK" sz="1398">
                <a:ea typeface="Calibri" panose="020F0502020204030204" pitchFamily="34" charset="0"/>
                <a:cs typeface="Arial" panose="020B0604020202020204" pitchFamily="34" charset="0"/>
              </a:rPr>
              <a:t> samt  Arbejdsmiljø og arbejdstilrettelæggelse.</a:t>
            </a:r>
          </a:p>
          <a:p>
            <a:endParaRPr lang="da-DK" sz="1796"/>
          </a:p>
        </p:txBody>
      </p:sp>
      <p:sp>
        <p:nvSpPr>
          <p:cNvPr id="6" name="Ellipse 5">
            <a:extLst>
              <a:ext uri="{FF2B5EF4-FFF2-40B4-BE49-F238E27FC236}">
                <a16:creationId xmlns:a16="http://schemas.microsoft.com/office/drawing/2014/main" id="{4C217CE1-C929-ED2D-D083-7CEDB114FCC9}"/>
              </a:ext>
            </a:extLst>
          </p:cNvPr>
          <p:cNvSpPr/>
          <p:nvPr/>
        </p:nvSpPr>
        <p:spPr>
          <a:xfrm>
            <a:off x="6986016" y="2185416"/>
            <a:ext cx="3584448" cy="3554399"/>
          </a:xfrm>
          <a:prstGeom prst="ellipse">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r>
              <a:rPr lang="da-DK" sz="1200" i="1">
                <a:solidFill>
                  <a:schemeClr val="accent2"/>
                </a:solidFill>
                <a:latin typeface="+mj-lt"/>
              </a:rPr>
              <a:t>”Med de politiske pejlemærker bidrager vi med politisk retning, vilje og gennemslagskraft til at sikre den rette arbejdskraft i Region Nordjylland. </a:t>
            </a:r>
          </a:p>
          <a:p>
            <a:pPr algn="ctr"/>
            <a:r>
              <a:rPr lang="da-DK" sz="1200" i="1">
                <a:solidFill>
                  <a:schemeClr val="accent2"/>
                </a:solidFill>
                <a:latin typeface="+mj-lt"/>
              </a:rPr>
              <a:t>Sammen med regionens ledere og medarbejder tager vi ansvar for, at pejlemærkerne bliver til virkelighed, så der er medarbejdere og kompetencer til at give nordjyderne den sundhed og de ydelser, de har brug for – også i fremtiden”.</a:t>
            </a:r>
          </a:p>
        </p:txBody>
      </p:sp>
      <p:pic>
        <p:nvPicPr>
          <p:cNvPr id="5" name="Billede 4">
            <a:extLst>
              <a:ext uri="{FF2B5EF4-FFF2-40B4-BE49-F238E27FC236}">
                <a16:creationId xmlns:a16="http://schemas.microsoft.com/office/drawing/2014/main" id="{01C88374-A934-AF47-B1EE-C5B741952925}"/>
              </a:ext>
            </a:extLst>
          </p:cNvPr>
          <p:cNvPicPr>
            <a:picLocks noChangeAspect="1"/>
          </p:cNvPicPr>
          <p:nvPr/>
        </p:nvPicPr>
        <p:blipFill rotWithShape="1">
          <a:blip r:embed="rId3"/>
          <a:srcRect b="26004"/>
          <a:stretch/>
        </p:blipFill>
        <p:spPr>
          <a:xfrm>
            <a:off x="9795511" y="1118185"/>
            <a:ext cx="2080885" cy="2134461"/>
          </a:xfrm>
          <a:prstGeom prst="ellipse">
            <a:avLst/>
          </a:prstGeom>
          <a:ln>
            <a:solidFill>
              <a:schemeClr val="accent2"/>
            </a:solidFill>
          </a:ln>
        </p:spPr>
      </p:pic>
      <p:sp>
        <p:nvSpPr>
          <p:cNvPr id="7" name="Tekstfelt 6">
            <a:extLst>
              <a:ext uri="{FF2B5EF4-FFF2-40B4-BE49-F238E27FC236}">
                <a16:creationId xmlns:a16="http://schemas.microsoft.com/office/drawing/2014/main" id="{2972C419-A644-F072-4C36-8DE3092EC169}"/>
              </a:ext>
            </a:extLst>
          </p:cNvPr>
          <p:cNvSpPr txBox="1"/>
          <p:nvPr/>
        </p:nvSpPr>
        <p:spPr>
          <a:xfrm>
            <a:off x="7971553" y="5138979"/>
            <a:ext cx="1969798" cy="399278"/>
          </a:xfrm>
          <a:prstGeom prst="rect">
            <a:avLst/>
          </a:prstGeom>
          <a:noFill/>
        </p:spPr>
        <p:txBody>
          <a:bodyPr wrap="square" lIns="0" tIns="0" rIns="0" bIns="0" rtlCol="0">
            <a:spAutoFit/>
          </a:bodyPr>
          <a:lstStyle/>
          <a:p>
            <a:r>
              <a:rPr lang="da-DK" sz="998">
                <a:solidFill>
                  <a:schemeClr val="bg2"/>
                </a:solidFill>
              </a:rPr>
              <a:t>Udvalgsformand Søren Valgreen </a:t>
            </a:r>
            <a:r>
              <a:rPr lang="da-DK" sz="798">
                <a:solidFill>
                  <a:schemeClr val="bg2"/>
                </a:solidFill>
              </a:rPr>
              <a:t>Udvalg for Uddannelse, Arbejdsmiljø og Rekruttering</a:t>
            </a:r>
          </a:p>
        </p:txBody>
      </p:sp>
    </p:spTree>
    <p:extLst>
      <p:ext uri="{BB962C8B-B14F-4D97-AF65-F5344CB8AC3E}">
        <p14:creationId xmlns:p14="http://schemas.microsoft.com/office/powerpoint/2010/main" val="2858109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3C55774-1548-3AAC-08B2-4E4413851029}"/>
              </a:ext>
            </a:extLst>
          </p:cNvPr>
          <p:cNvGraphicFramePr/>
          <p:nvPr>
            <p:extLst>
              <p:ext uri="{D42A27DB-BD31-4B8C-83A1-F6EECF244321}">
                <p14:modId xmlns:p14="http://schemas.microsoft.com/office/powerpoint/2010/main" val="1400842665"/>
              </p:ext>
            </p:extLst>
          </p:nvPr>
        </p:nvGraphicFramePr>
        <p:xfrm>
          <a:off x="5202638" y="665390"/>
          <a:ext cx="8551931" cy="5777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Grafik 15" descr="Studenterhue med massiv udfyldning">
            <a:extLst>
              <a:ext uri="{FF2B5EF4-FFF2-40B4-BE49-F238E27FC236}">
                <a16:creationId xmlns:a16="http://schemas.microsoft.com/office/drawing/2014/main" id="{FECE1D86-93AA-6BEC-E751-9B5851B093E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76511" y="3712081"/>
            <a:ext cx="3014211" cy="3014211"/>
          </a:xfrm>
          <a:prstGeom prst="rect">
            <a:avLst/>
          </a:prstGeom>
        </p:spPr>
      </p:pic>
      <p:sp>
        <p:nvSpPr>
          <p:cNvPr id="2" name="Titel 1">
            <a:extLst>
              <a:ext uri="{FF2B5EF4-FFF2-40B4-BE49-F238E27FC236}">
                <a16:creationId xmlns:a16="http://schemas.microsoft.com/office/drawing/2014/main" id="{4FFA3F19-B71C-4DFB-AEBB-8AAC6A958E56}"/>
              </a:ext>
            </a:extLst>
          </p:cNvPr>
          <p:cNvSpPr>
            <a:spLocks noGrp="1"/>
          </p:cNvSpPr>
          <p:nvPr>
            <p:ph type="ctrTitle"/>
          </p:nvPr>
        </p:nvSpPr>
        <p:spPr>
          <a:xfrm>
            <a:off x="626640" y="713072"/>
            <a:ext cx="10176436" cy="354011"/>
          </a:xfrm>
        </p:spPr>
        <p:txBody>
          <a:bodyPr/>
          <a:lstStyle/>
          <a:p>
            <a:r>
              <a:rPr lang="da-DK" b="1"/>
              <a:t>Uddannelse og </a:t>
            </a:r>
            <a:br>
              <a:rPr lang="da-DK" b="1"/>
            </a:br>
            <a:r>
              <a:rPr lang="da-DK" b="1"/>
              <a:t>kompetenceudvikling</a:t>
            </a:r>
            <a:br>
              <a:rPr lang="da-DK" b="1"/>
            </a:br>
            <a:endParaRPr lang="da-DK" b="1">
              <a:latin typeface="+mj-lt"/>
            </a:endParaRPr>
          </a:p>
        </p:txBody>
      </p:sp>
      <p:sp>
        <p:nvSpPr>
          <p:cNvPr id="15" name="Tekstfelt 14">
            <a:extLst>
              <a:ext uri="{FF2B5EF4-FFF2-40B4-BE49-F238E27FC236}">
                <a16:creationId xmlns:a16="http://schemas.microsoft.com/office/drawing/2014/main" id="{1D82EA8F-AB05-0B60-76E9-4911DD3BDC51}"/>
              </a:ext>
            </a:extLst>
          </p:cNvPr>
          <p:cNvSpPr txBox="1"/>
          <p:nvPr/>
        </p:nvSpPr>
        <p:spPr>
          <a:xfrm>
            <a:off x="626637" y="1998590"/>
            <a:ext cx="5213399" cy="4330623"/>
          </a:xfrm>
          <a:prstGeom prst="rect">
            <a:avLst/>
          </a:prstGeom>
          <a:noFill/>
        </p:spPr>
        <p:txBody>
          <a:bodyPr wrap="square">
            <a:spAutoFit/>
          </a:bodyPr>
          <a:lstStyle/>
          <a:p>
            <a:r>
              <a:rPr lang="da-DK" sz="1198" kern="0">
                <a:ea typeface="Calibri" panose="020F0502020204030204" pitchFamily="34" charset="0"/>
              </a:rPr>
              <a:t>Region Nordjylland har høje ambitioner for uddannelsesområdet. Både grunduddannelse, efter- og videreuddannelser og kompetenceudvikling i bred forstand. I en fremtid med flere ældre, færre unge, opgaver i stadig udvikling samt tiltagende udfordringer med at rekruttere og tilknytte medarbejdere, forstærkes vigtigheden af uddannelse yderligere. </a:t>
            </a:r>
          </a:p>
          <a:p>
            <a:endParaRPr lang="da-DK" sz="1198" kern="0">
              <a:ea typeface="Calibri" panose="020F0502020204030204" pitchFamily="34" charset="0"/>
            </a:endParaRPr>
          </a:p>
          <a:p>
            <a:r>
              <a:rPr lang="da-DK" sz="1198" kern="0">
                <a:ea typeface="Calibri" panose="020F0502020204030204" pitchFamily="34" charset="0"/>
              </a:rPr>
              <a:t>En afgørende forudsætning for at lykkes er et godt samarbejde, tæt dialog og koordinering mellem alle aktører på uddannelsesområdet, som fx Professionshøjskolen UCN, Aalborg Universitet og erhvervsfaglige uddannelser såsom SOSU-skolerne. Samtidig er regionen som arbejdsgiver i visse situationer ansvarlig for </a:t>
            </a:r>
            <a:r>
              <a:rPr lang="da-DK" sz="1198" kern="0"/>
              <a:t>specifikke videreuddannelser, fx inden for specialuddannelser for læger og sygeplejersker. </a:t>
            </a:r>
            <a:endParaRPr lang="da-DK" sz="1198" kern="0">
              <a:ea typeface="Calibri" panose="020F0502020204030204" pitchFamily="34" charset="0"/>
            </a:endParaRPr>
          </a:p>
          <a:p>
            <a:endParaRPr lang="da-DK" sz="1198" kern="0">
              <a:ea typeface="Calibri" panose="020F0502020204030204" pitchFamily="34" charset="0"/>
            </a:endParaRPr>
          </a:p>
          <a:p>
            <a:r>
              <a:rPr lang="da-DK" sz="1198" kern="0">
                <a:ea typeface="Calibri" panose="020F0502020204030204" pitchFamily="34" charset="0"/>
              </a:rPr>
              <a:t>En koordinereret dimensionering af velfærdsuddannelser skal være med til at sikre det rette udbud af arbejdskraft i fremtiden. Som meduddanner er uddannelse en kerneopgave i regionens drift. </a:t>
            </a:r>
          </a:p>
          <a:p>
            <a:endParaRPr lang="da-DK" sz="1198" kern="0">
              <a:ea typeface="Calibri" panose="020F0502020204030204" pitchFamily="34" charset="0"/>
            </a:endParaRPr>
          </a:p>
          <a:p>
            <a:r>
              <a:rPr lang="da-DK" sz="1198" kern="0">
                <a:ea typeface="Calibri" panose="020F0502020204030204" pitchFamily="34" charset="0"/>
              </a:rPr>
              <a:t>Praktik og klinisk vejledning er en væsentlig del af mange velfærdsuddannelser og vigtigt for at opnå </a:t>
            </a:r>
            <a:r>
              <a:rPr lang="da-DK" sz="1198" kern="0" err="1">
                <a:ea typeface="Calibri" panose="020F0502020204030204" pitchFamily="34" charset="0"/>
              </a:rPr>
              <a:t>hands</a:t>
            </a:r>
            <a:r>
              <a:rPr lang="da-DK" sz="1198" kern="0">
                <a:ea typeface="Calibri" panose="020F0502020204030204" pitchFamily="34" charset="0"/>
              </a:rPr>
              <a:t> on færdigheder og oplevelsen af praksisfællesskab for at opnå fagidentitet. Derfor er høj kvalitet i den praktiske del af uddannelse også vigtigt, hvilket vi som arbejdsgiver også kan mærke, da vi i rekrutteringssituationer ser en større søgning til steder med et godt uddannelsesmiljø.</a:t>
            </a:r>
          </a:p>
        </p:txBody>
      </p:sp>
      <p:sp>
        <p:nvSpPr>
          <p:cNvPr id="4" name="Tekstfelt 3">
            <a:extLst>
              <a:ext uri="{FF2B5EF4-FFF2-40B4-BE49-F238E27FC236}">
                <a16:creationId xmlns:a16="http://schemas.microsoft.com/office/drawing/2014/main" id="{023DB593-5D3F-3967-B4EC-D0B5C3C8EC78}"/>
              </a:ext>
            </a:extLst>
          </p:cNvPr>
          <p:cNvSpPr txBox="1"/>
          <p:nvPr/>
        </p:nvSpPr>
        <p:spPr>
          <a:xfrm>
            <a:off x="9478603" y="1638817"/>
            <a:ext cx="2648952" cy="1812104"/>
          </a:xfrm>
          <a:prstGeom prst="rect">
            <a:avLst/>
          </a:prstGeom>
          <a:noFill/>
        </p:spPr>
        <p:txBody>
          <a:bodyPr wrap="square">
            <a:spAutoFit/>
          </a:bodyPr>
          <a:lstStyle/>
          <a:p>
            <a:r>
              <a:rPr lang="da-DK" sz="1596" kern="0">
                <a:solidFill>
                  <a:schemeClr val="accent2"/>
                </a:solidFill>
                <a:ea typeface="Calibri" panose="020F0502020204030204" pitchFamily="34" charset="0"/>
              </a:rPr>
              <a:t>Region Nordjylland har </a:t>
            </a:r>
          </a:p>
          <a:p>
            <a:r>
              <a:rPr lang="da-DK" sz="1596" kern="0">
                <a:solidFill>
                  <a:schemeClr val="accent2"/>
                </a:solidFill>
                <a:ea typeface="Calibri" panose="020F0502020204030204" pitchFamily="34" charset="0"/>
              </a:rPr>
              <a:t>høje ambitioner for uddannelsesområdet.</a:t>
            </a:r>
          </a:p>
          <a:p>
            <a:r>
              <a:rPr lang="da-DK" sz="1596" kern="0">
                <a:solidFill>
                  <a:schemeClr val="accent2"/>
                </a:solidFill>
                <a:ea typeface="Calibri" panose="020F0502020204030204" pitchFamily="34" charset="0"/>
              </a:rPr>
              <a:t>Både grunduddannelse, efter- og videreuddannelser og kompetenceudvikling i bred forstand</a:t>
            </a:r>
            <a:endParaRPr lang="da-DK" sz="1596">
              <a:solidFill>
                <a:schemeClr val="accent2"/>
              </a:solidFill>
            </a:endParaRPr>
          </a:p>
        </p:txBody>
      </p:sp>
    </p:spTree>
    <p:custDataLst>
      <p:tags r:id="rId1"/>
    </p:custDataLst>
    <p:extLst>
      <p:ext uri="{BB962C8B-B14F-4D97-AF65-F5344CB8AC3E}">
        <p14:creationId xmlns:p14="http://schemas.microsoft.com/office/powerpoint/2010/main" val="860085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C53FCD79-C629-25B9-A8C7-C5542E6A7ED5}"/>
              </a:ext>
            </a:extLst>
          </p:cNvPr>
          <p:cNvSpPr>
            <a:spLocks noGrp="1"/>
          </p:cNvSpPr>
          <p:nvPr>
            <p:ph type="body" sz="quarter" idx="55"/>
          </p:nvPr>
        </p:nvSpPr>
        <p:spPr/>
        <p:txBody>
          <a:bodyPr/>
          <a:lstStyle/>
          <a:p>
            <a:endParaRPr lang="da-DK"/>
          </a:p>
        </p:txBody>
      </p:sp>
      <p:sp>
        <p:nvSpPr>
          <p:cNvPr id="8" name="Rektangel: afrundede hjørner 7">
            <a:extLst>
              <a:ext uri="{FF2B5EF4-FFF2-40B4-BE49-F238E27FC236}">
                <a16:creationId xmlns:a16="http://schemas.microsoft.com/office/drawing/2014/main" id="{519CACF8-BB09-5C7B-ACA7-76026074F3BE}"/>
              </a:ext>
            </a:extLst>
          </p:cNvPr>
          <p:cNvSpPr/>
          <p:nvPr/>
        </p:nvSpPr>
        <p:spPr>
          <a:xfrm>
            <a:off x="9118823" y="243822"/>
            <a:ext cx="2086659" cy="779374"/>
          </a:xfrm>
          <a:prstGeom prst="roundRect">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9" name="Tekstfelt 8">
            <a:extLst>
              <a:ext uri="{FF2B5EF4-FFF2-40B4-BE49-F238E27FC236}">
                <a16:creationId xmlns:a16="http://schemas.microsoft.com/office/drawing/2014/main" id="{CF6D834A-E957-1736-B5F1-6A8D91BD1562}"/>
              </a:ext>
            </a:extLst>
          </p:cNvPr>
          <p:cNvSpPr txBox="1"/>
          <p:nvPr/>
        </p:nvSpPr>
        <p:spPr>
          <a:xfrm>
            <a:off x="9211028" y="555731"/>
            <a:ext cx="2119125" cy="399278"/>
          </a:xfrm>
          <a:prstGeom prst="rect">
            <a:avLst/>
          </a:prstGeom>
          <a:noFill/>
        </p:spPr>
        <p:txBody>
          <a:bodyPr wrap="square">
            <a:spAutoFit/>
          </a:bodyPr>
          <a:lstStyle/>
          <a:p>
            <a:pPr lvl="0"/>
            <a:r>
              <a:rPr lang="da-DK" sz="998" b="1">
                <a:solidFill>
                  <a:schemeClr val="bg2"/>
                </a:solidFill>
                <a:ea typeface="Calibri" panose="020F0502020204030204" pitchFamily="34" charset="0"/>
                <a:cs typeface="Arial" panose="020B0604020202020204" pitchFamily="34" charset="0"/>
              </a:rPr>
              <a:t>Vi arbejder for at sikre </a:t>
            </a:r>
            <a:br>
              <a:rPr lang="da-DK" sz="998" b="1">
                <a:solidFill>
                  <a:schemeClr val="bg2"/>
                </a:solidFill>
                <a:ea typeface="Calibri" panose="020F0502020204030204" pitchFamily="34" charset="0"/>
                <a:cs typeface="Arial" panose="020B0604020202020204" pitchFamily="34" charset="0"/>
              </a:rPr>
            </a:br>
            <a:r>
              <a:rPr lang="da-DK" sz="998" b="1">
                <a:solidFill>
                  <a:schemeClr val="bg2"/>
                </a:solidFill>
                <a:ea typeface="Calibri" panose="020F0502020204030204" pitchFamily="34" charset="0"/>
                <a:cs typeface="Arial" panose="020B0604020202020204" pitchFamily="34" charset="0"/>
              </a:rPr>
              <a:t>balance i rette arbejdskraft</a:t>
            </a:r>
            <a:endParaRPr lang="da-DK" sz="998" b="1">
              <a:ea typeface="Calibri" panose="020F0502020204030204" pitchFamily="34" charset="0"/>
              <a:cs typeface="Arial" panose="020B0604020202020204" pitchFamily="34" charset="0"/>
            </a:endParaRPr>
          </a:p>
        </p:txBody>
      </p:sp>
      <p:sp>
        <p:nvSpPr>
          <p:cNvPr id="10" name="Tekstfelt 9">
            <a:extLst>
              <a:ext uri="{FF2B5EF4-FFF2-40B4-BE49-F238E27FC236}">
                <a16:creationId xmlns:a16="http://schemas.microsoft.com/office/drawing/2014/main" id="{2DAA3ABE-8F4A-38F0-5DC1-754F61BCD4BB}"/>
              </a:ext>
            </a:extLst>
          </p:cNvPr>
          <p:cNvSpPr txBox="1"/>
          <p:nvPr/>
        </p:nvSpPr>
        <p:spPr>
          <a:xfrm>
            <a:off x="8994936" y="1212569"/>
            <a:ext cx="2968862" cy="3087831"/>
          </a:xfrm>
          <a:prstGeom prst="rect">
            <a:avLst/>
          </a:prstGeom>
          <a:noFill/>
        </p:spPr>
        <p:txBody>
          <a:bodyPr wrap="square" lIns="91250" tIns="45624" rIns="91250" bIns="45624" anchor="t">
            <a:spAutoFit/>
          </a:bodyPr>
          <a:lstStyle/>
          <a:p>
            <a:pPr marL="285178" indent="-285178">
              <a:spcAft>
                <a:spcPts val="698"/>
              </a:spcAft>
              <a:buFont typeface="Arial" panose="020B0604020202020204" pitchFamily="34" charset="0"/>
              <a:buChar char="•"/>
            </a:pPr>
            <a:r>
              <a:rPr lang="da-DK" sz="998">
                <a:ea typeface="Calibri" panose="020F0502020204030204" pitchFamily="34" charset="0"/>
                <a:cs typeface="Arial" panose="020B0604020202020204" pitchFamily="34" charset="0"/>
              </a:rPr>
              <a:t>Vi arbejder for national koordineret dimensionering på uddannelser, så den rette arbejdskraft sikres lokalt og nationalt.</a:t>
            </a:r>
          </a:p>
          <a:p>
            <a:pPr marL="285178" indent="-285178">
              <a:spcAft>
                <a:spcPts val="698"/>
              </a:spcAft>
              <a:buFont typeface="Arial" panose="020B0604020202020204" pitchFamily="34" charset="0"/>
              <a:buChar char="•"/>
            </a:pPr>
            <a:r>
              <a:rPr lang="da-DK" sz="998">
                <a:ea typeface="Calibri" panose="020F0502020204030204" pitchFamily="34" charset="0"/>
                <a:cs typeface="Arial" panose="020B0604020202020204" pitchFamily="34" charset="0"/>
              </a:rPr>
              <a:t>Vi arbejder for (ekstern) medfinansiering af klinisk uddannelse for de uddannelser, hvor det ikke sker i dag.</a:t>
            </a:r>
          </a:p>
          <a:p>
            <a:pPr marL="285178" indent="-285178">
              <a:spcAft>
                <a:spcPts val="698"/>
              </a:spcAft>
              <a:buFont typeface="Arial" panose="020B0604020202020204" pitchFamily="34" charset="0"/>
              <a:buChar char="•"/>
            </a:pPr>
            <a:r>
              <a:rPr lang="da-DK" sz="998">
                <a:ea typeface="Calibri" panose="020F0502020204030204" pitchFamily="34" charset="0"/>
                <a:cs typeface="Arial" panose="020B0604020202020204" pitchFamily="34" charset="0"/>
              </a:rPr>
              <a:t>Vi arbejder for at der er sundhedsfaglige uddannelser i hele Nordjylland.</a:t>
            </a:r>
          </a:p>
          <a:p>
            <a:pPr marL="285178" indent="-285178">
              <a:spcAft>
                <a:spcPts val="698"/>
              </a:spcAft>
              <a:buFont typeface="Arial" panose="020B0604020202020204" pitchFamily="34" charset="0"/>
              <a:buChar char="•"/>
            </a:pPr>
            <a:r>
              <a:rPr lang="da-DK" sz="998">
                <a:cs typeface="Arial" panose="020B0604020202020204" pitchFamily="34" charset="0"/>
              </a:rPr>
              <a:t>Vi arbejder for, at det er muligt at uddanne sig i Nordjylland til de fag/professioner, der er brug for i Nordjylland .</a:t>
            </a:r>
          </a:p>
          <a:p>
            <a:pPr marL="285178" indent="-285178">
              <a:spcAft>
                <a:spcPts val="698"/>
              </a:spcAft>
              <a:buFont typeface="Arial" panose="020B0604020202020204" pitchFamily="34" charset="0"/>
              <a:buChar char="•"/>
            </a:pPr>
            <a:r>
              <a:rPr lang="da-DK" sz="998">
                <a:ea typeface="Calibri" panose="020F0502020204030204" pitchFamily="34" charset="0"/>
                <a:cs typeface="Arial" panose="020B0604020202020204" pitchFamily="34" charset="0"/>
              </a:rPr>
              <a:t>Vi arbejder for at der er de rette administrative kompetencer i organisationen.</a:t>
            </a:r>
          </a:p>
          <a:p>
            <a:pPr marL="285178" indent="-285178">
              <a:spcAft>
                <a:spcPts val="698"/>
              </a:spcAft>
              <a:buFont typeface="Arial" panose="020B0604020202020204" pitchFamily="34" charset="0"/>
              <a:buChar char="•"/>
            </a:pPr>
            <a:r>
              <a:rPr lang="da-DK" sz="998">
                <a:ea typeface="Calibri" panose="020F0502020204030204" pitchFamily="34" charset="0"/>
                <a:cs typeface="Arial" panose="020B0604020202020204" pitchFamily="34" charset="0"/>
              </a:rPr>
              <a:t>Vi sikrer rette kompetencer til rette </a:t>
            </a:r>
            <a:r>
              <a:rPr lang="da-DK" sz="998">
                <a:cs typeface="Arial" panose="020B0604020202020204" pitchFamily="34" charset="0"/>
              </a:rPr>
              <a:t>opgaver. </a:t>
            </a:r>
          </a:p>
          <a:p>
            <a:pPr marL="285178" indent="-285178">
              <a:spcAft>
                <a:spcPts val="698"/>
              </a:spcAft>
              <a:buFont typeface="Arial" panose="020B0604020202020204" pitchFamily="34" charset="0"/>
              <a:buChar char="•"/>
            </a:pPr>
            <a:r>
              <a:rPr lang="da-DK" sz="998">
                <a:cs typeface="Arial" panose="020B0604020202020204" pitchFamily="34" charset="0"/>
              </a:rPr>
              <a:t>Vi sikrer, at studerende og elever bliver en del af det faglige og sociale praksisfællesskab .</a:t>
            </a:r>
          </a:p>
        </p:txBody>
      </p:sp>
      <p:sp>
        <p:nvSpPr>
          <p:cNvPr id="12" name="Rektangel: afrundede hjørner 11">
            <a:extLst>
              <a:ext uri="{FF2B5EF4-FFF2-40B4-BE49-F238E27FC236}">
                <a16:creationId xmlns:a16="http://schemas.microsoft.com/office/drawing/2014/main" id="{71D1C2EA-7A48-F73D-4BFC-B4B826CCBC19}"/>
              </a:ext>
            </a:extLst>
          </p:cNvPr>
          <p:cNvSpPr/>
          <p:nvPr/>
        </p:nvSpPr>
        <p:spPr>
          <a:xfrm>
            <a:off x="276173" y="4587630"/>
            <a:ext cx="11639653" cy="2014961"/>
          </a:xfrm>
          <a:prstGeom prst="roundRect">
            <a:avLst/>
          </a:prstGeom>
          <a:gradFill flip="none" rotWithShape="1">
            <a:gsLst>
              <a:gs pos="0">
                <a:schemeClr val="accent1">
                  <a:lumMod val="20000"/>
                  <a:lumOff val="80000"/>
                </a:schemeClr>
              </a:gs>
              <a:gs pos="66000">
                <a:schemeClr val="bg2"/>
              </a:gs>
              <a:gs pos="0">
                <a:schemeClr val="accent2">
                  <a:lumMod val="40000"/>
                  <a:lumOff val="60000"/>
                </a:schemeClr>
              </a:gs>
              <a:gs pos="0">
                <a:schemeClr val="accent2">
                  <a:lumMod val="40000"/>
                  <a:lumOff val="60000"/>
                </a:schemeClr>
              </a:gs>
            </a:gsLst>
            <a:lin ang="13500000" scaled="1"/>
            <a:tileRect/>
          </a:gra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a:p>
        </p:txBody>
      </p:sp>
      <p:sp>
        <p:nvSpPr>
          <p:cNvPr id="14" name="Tekstfelt 13">
            <a:extLst>
              <a:ext uri="{FF2B5EF4-FFF2-40B4-BE49-F238E27FC236}">
                <a16:creationId xmlns:a16="http://schemas.microsoft.com/office/drawing/2014/main" id="{F7353D6D-716A-8B81-3239-6A3C2E27DDC7}"/>
              </a:ext>
            </a:extLst>
          </p:cNvPr>
          <p:cNvSpPr txBox="1"/>
          <p:nvPr/>
        </p:nvSpPr>
        <p:spPr>
          <a:xfrm rot="16200000">
            <a:off x="-1356801" y="4112447"/>
            <a:ext cx="4054608" cy="399278"/>
          </a:xfrm>
          <a:prstGeom prst="rect">
            <a:avLst/>
          </a:prstGeom>
          <a:noFill/>
        </p:spPr>
        <p:txBody>
          <a:bodyPr wrap="square">
            <a:spAutoFit/>
          </a:bodyPr>
          <a:lstStyle/>
          <a:p>
            <a:pPr lvl="0"/>
            <a:r>
              <a:rPr lang="da-DK" sz="1996" b="1">
                <a:solidFill>
                  <a:schemeClr val="accent2">
                    <a:lumMod val="40000"/>
                    <a:lumOff val="60000"/>
                  </a:schemeClr>
                </a:solidFill>
                <a:latin typeface="+mj-lt"/>
              </a:rPr>
              <a:t>Indikatorer</a:t>
            </a:r>
            <a:r>
              <a:rPr lang="da-DK" sz="1996" b="1" spc="598">
                <a:solidFill>
                  <a:schemeClr val="accent2">
                    <a:lumMod val="40000"/>
                    <a:lumOff val="60000"/>
                  </a:schemeClr>
                </a:solidFill>
                <a:latin typeface="+mj-lt"/>
              </a:rPr>
              <a:t> </a:t>
            </a:r>
          </a:p>
        </p:txBody>
      </p:sp>
      <p:sp>
        <p:nvSpPr>
          <p:cNvPr id="18" name="Tekstfelt 17">
            <a:extLst>
              <a:ext uri="{FF2B5EF4-FFF2-40B4-BE49-F238E27FC236}">
                <a16:creationId xmlns:a16="http://schemas.microsoft.com/office/drawing/2014/main" id="{405A691F-FD57-10A9-921A-9B116E7D9873}"/>
              </a:ext>
            </a:extLst>
          </p:cNvPr>
          <p:cNvSpPr txBox="1"/>
          <p:nvPr/>
        </p:nvSpPr>
        <p:spPr>
          <a:xfrm>
            <a:off x="9190610" y="283365"/>
            <a:ext cx="1433379" cy="307137"/>
          </a:xfrm>
          <a:prstGeom prst="rect">
            <a:avLst/>
          </a:prstGeom>
          <a:noFill/>
        </p:spPr>
        <p:txBody>
          <a:bodyPr wrap="square">
            <a:spAutoFit/>
          </a:bodyPr>
          <a:lstStyle/>
          <a:p>
            <a:pPr lvl="0"/>
            <a:r>
              <a:rPr lang="da-DK" sz="1398" b="1">
                <a:solidFill>
                  <a:schemeClr val="accent2">
                    <a:lumMod val="20000"/>
                    <a:lumOff val="80000"/>
                  </a:schemeClr>
                </a:solidFill>
              </a:rPr>
              <a:t>Pejlemærke 4</a:t>
            </a:r>
            <a:endParaRPr lang="da-DK" sz="1398" b="1">
              <a:solidFill>
                <a:schemeClr val="bg1"/>
              </a:solidFill>
            </a:endParaRPr>
          </a:p>
        </p:txBody>
      </p:sp>
      <p:sp>
        <p:nvSpPr>
          <p:cNvPr id="2" name="Tekstfelt 1">
            <a:extLst>
              <a:ext uri="{FF2B5EF4-FFF2-40B4-BE49-F238E27FC236}">
                <a16:creationId xmlns:a16="http://schemas.microsoft.com/office/drawing/2014/main" id="{F28A0EB7-F7B4-EB40-C9FD-F8E42CDF5179}"/>
              </a:ext>
            </a:extLst>
          </p:cNvPr>
          <p:cNvSpPr txBox="1"/>
          <p:nvPr/>
        </p:nvSpPr>
        <p:spPr>
          <a:xfrm>
            <a:off x="9445202" y="5570262"/>
            <a:ext cx="1883876" cy="552846"/>
          </a:xfrm>
          <a:prstGeom prst="rect">
            <a:avLst/>
          </a:prstGeom>
          <a:noFill/>
        </p:spPr>
        <p:txBody>
          <a:bodyPr wrap="square">
            <a:spAutoFit/>
          </a:bodyPr>
          <a:lstStyle/>
          <a:p>
            <a:pPr algn="ctr">
              <a:spcAft>
                <a:spcPts val="1198"/>
              </a:spcAft>
            </a:pPr>
            <a:r>
              <a:rPr lang="da-DK" sz="998">
                <a:ea typeface="Calibri" panose="020F0502020204030204" pitchFamily="34" charset="0"/>
                <a:cs typeface="Arial" panose="020B0604020202020204" pitchFamily="34" charset="0"/>
              </a:rPr>
              <a:t>Vi følger </a:t>
            </a:r>
            <a:r>
              <a:rPr lang="da-DK" sz="998" b="1">
                <a:ea typeface="Calibri" panose="020F0502020204030204" pitchFamily="34" charset="0"/>
                <a:cs typeface="Arial" panose="020B0604020202020204" pitchFamily="34" charset="0"/>
              </a:rPr>
              <a:t>beskæftigelsesudviklingen</a:t>
            </a:r>
            <a:r>
              <a:rPr lang="da-DK" sz="998">
                <a:ea typeface="Calibri" panose="020F0502020204030204" pitchFamily="34" charset="0"/>
                <a:cs typeface="Arial" panose="020B0604020202020204" pitchFamily="34" charset="0"/>
              </a:rPr>
              <a:t> i Region Nordjylland</a:t>
            </a:r>
          </a:p>
        </p:txBody>
      </p:sp>
      <p:pic>
        <p:nvPicPr>
          <p:cNvPr id="4" name="Grafik 3" descr="Retfærdighedsvægte med massiv udfyldning">
            <a:extLst>
              <a:ext uri="{FF2B5EF4-FFF2-40B4-BE49-F238E27FC236}">
                <a16:creationId xmlns:a16="http://schemas.microsoft.com/office/drawing/2014/main" id="{F02811CC-FCED-171A-BE88-4E3837C388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3591" y="4787899"/>
            <a:ext cx="678194" cy="678194"/>
          </a:xfrm>
          <a:prstGeom prst="rect">
            <a:avLst/>
          </a:prstGeom>
        </p:spPr>
      </p:pic>
      <p:sp>
        <p:nvSpPr>
          <p:cNvPr id="20" name="Rektangel: afrundede hjørner 19">
            <a:extLst>
              <a:ext uri="{FF2B5EF4-FFF2-40B4-BE49-F238E27FC236}">
                <a16:creationId xmlns:a16="http://schemas.microsoft.com/office/drawing/2014/main" id="{3DAB5531-3FFD-07D9-37BC-9DFEB9F9CBC9}"/>
              </a:ext>
            </a:extLst>
          </p:cNvPr>
          <p:cNvSpPr/>
          <p:nvPr/>
        </p:nvSpPr>
        <p:spPr>
          <a:xfrm>
            <a:off x="976910" y="243825"/>
            <a:ext cx="2057319" cy="800279"/>
          </a:xfrm>
          <a:prstGeom prst="roundRect">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21" name="Tekstfelt 20">
            <a:extLst>
              <a:ext uri="{FF2B5EF4-FFF2-40B4-BE49-F238E27FC236}">
                <a16:creationId xmlns:a16="http://schemas.microsoft.com/office/drawing/2014/main" id="{09559557-C72C-E604-B13D-A073E048395B}"/>
              </a:ext>
            </a:extLst>
          </p:cNvPr>
          <p:cNvSpPr txBox="1"/>
          <p:nvPr/>
        </p:nvSpPr>
        <p:spPr>
          <a:xfrm>
            <a:off x="1024322" y="538626"/>
            <a:ext cx="2057319" cy="629629"/>
          </a:xfrm>
          <a:prstGeom prst="rect">
            <a:avLst/>
          </a:prstGeom>
          <a:noFill/>
        </p:spPr>
        <p:txBody>
          <a:bodyPr wrap="square">
            <a:spAutoFit/>
          </a:bodyPr>
          <a:lstStyle/>
          <a:p>
            <a:pPr lvl="0"/>
            <a:r>
              <a:rPr lang="da-DK" sz="998" b="1">
                <a:solidFill>
                  <a:schemeClr val="bg2"/>
                </a:solidFill>
                <a:ea typeface="Calibri" panose="020F0502020204030204" pitchFamily="34" charset="0"/>
                <a:cs typeface="Arial" panose="020B0604020202020204" pitchFamily="34" charset="0"/>
              </a:rPr>
              <a:t>Vi understøtter uddannelse som en kerneopgave</a:t>
            </a:r>
          </a:p>
          <a:p>
            <a:pPr lvl="0"/>
            <a:endParaRPr lang="da-DK" sz="1498" b="1">
              <a:ea typeface="Calibri" panose="020F0502020204030204" pitchFamily="34" charset="0"/>
              <a:cs typeface="Arial" panose="020B0604020202020204" pitchFamily="34" charset="0"/>
            </a:endParaRPr>
          </a:p>
        </p:txBody>
      </p:sp>
      <p:sp>
        <p:nvSpPr>
          <p:cNvPr id="22" name="Tekstfelt 21">
            <a:extLst>
              <a:ext uri="{FF2B5EF4-FFF2-40B4-BE49-F238E27FC236}">
                <a16:creationId xmlns:a16="http://schemas.microsoft.com/office/drawing/2014/main" id="{18DB366E-0444-0C6E-49D3-A643A5361B27}"/>
              </a:ext>
            </a:extLst>
          </p:cNvPr>
          <p:cNvSpPr txBox="1"/>
          <p:nvPr/>
        </p:nvSpPr>
        <p:spPr>
          <a:xfrm>
            <a:off x="898295" y="1264434"/>
            <a:ext cx="2870166" cy="2762101"/>
          </a:xfrm>
          <a:prstGeom prst="rect">
            <a:avLst/>
          </a:prstGeom>
          <a:noFill/>
        </p:spPr>
        <p:txBody>
          <a:bodyPr wrap="square" lIns="91250" tIns="45624" rIns="91250" bIns="45624" anchor="t">
            <a:spAutoFit/>
          </a:bodyPr>
          <a:lstStyle/>
          <a:p>
            <a:pPr marL="285115" indent="-285115">
              <a:spcAft>
                <a:spcPts val="1198"/>
              </a:spcAft>
              <a:buFont typeface="Arial" panose="020B0604020202020204" pitchFamily="34" charset="0"/>
              <a:buChar char="•"/>
            </a:pPr>
            <a:r>
              <a:rPr lang="da-DK" sz="950" dirty="0">
                <a:ea typeface="Calibri"/>
                <a:cs typeface="Arial"/>
              </a:rPr>
              <a:t>Vi er </a:t>
            </a:r>
            <a:r>
              <a:rPr lang="da-DK" sz="950" dirty="0" err="1">
                <a:ea typeface="Calibri"/>
                <a:cs typeface="Arial"/>
              </a:rPr>
              <a:t>meduddannere</a:t>
            </a:r>
            <a:r>
              <a:rPr lang="da-DK" sz="950" dirty="0">
                <a:ea typeface="Calibri"/>
                <a:cs typeface="Arial"/>
              </a:rPr>
              <a:t>.</a:t>
            </a:r>
          </a:p>
          <a:p>
            <a:pPr marL="285115" indent="-285115">
              <a:spcAft>
                <a:spcPts val="1198"/>
              </a:spcAft>
              <a:buFont typeface="Arial" panose="020B0604020202020204" pitchFamily="34" charset="0"/>
              <a:buChar char="•"/>
            </a:pPr>
            <a:r>
              <a:rPr lang="da-DK" sz="950" dirty="0">
                <a:ea typeface="Calibri"/>
                <a:cs typeface="Arial"/>
              </a:rPr>
              <a:t>Vi sikrer, at uddannelse</a:t>
            </a:r>
            <a:br>
              <a:rPr lang="da-DK" sz="950" dirty="0">
                <a:ea typeface="Calibri" panose="020F0502020204030204" pitchFamily="34" charset="0"/>
                <a:cs typeface="Arial" panose="020B0604020202020204" pitchFamily="34" charset="0"/>
              </a:rPr>
            </a:br>
            <a:r>
              <a:rPr lang="da-DK" sz="950" dirty="0">
                <a:ea typeface="Calibri"/>
                <a:cs typeface="Arial"/>
              </a:rPr>
              <a:t>- er en fast del af ledelsesopgaven</a:t>
            </a:r>
            <a:br>
              <a:rPr lang="da-DK" sz="950" dirty="0">
                <a:ea typeface="Calibri" panose="020F0502020204030204" pitchFamily="34" charset="0"/>
                <a:cs typeface="Arial" panose="020B0604020202020204" pitchFamily="34" charset="0"/>
              </a:rPr>
            </a:br>
            <a:r>
              <a:rPr lang="da-DK" sz="950" dirty="0">
                <a:ea typeface="Calibri"/>
                <a:cs typeface="Arial"/>
              </a:rPr>
              <a:t>- er en fælles opgave, som alle bidrager til at løfte, og hvor viden og erfaringer bringes i spil.</a:t>
            </a:r>
          </a:p>
          <a:p>
            <a:pPr marL="285115" indent="-285115">
              <a:spcAft>
                <a:spcPts val="1198"/>
              </a:spcAft>
              <a:buFont typeface="Arial" panose="020B0604020202020204" pitchFamily="34" charset="0"/>
              <a:buChar char="•"/>
            </a:pPr>
            <a:r>
              <a:rPr lang="da-DK" sz="950" dirty="0">
                <a:ea typeface="Calibri"/>
                <a:cs typeface="Arial"/>
              </a:rPr>
              <a:t>Vi sikrer kompetenceudvikling af praktikvejledere, fx kurser og temadage.</a:t>
            </a:r>
            <a:endParaRPr lang="da-DK" sz="950" dirty="0">
              <a:ea typeface="Source Sans Pro"/>
            </a:endParaRPr>
          </a:p>
          <a:p>
            <a:pPr marL="285115" indent="-285115">
              <a:spcAft>
                <a:spcPts val="1198"/>
              </a:spcAft>
              <a:buFont typeface="Arial" panose="020B0604020202020204" pitchFamily="34" charset="0"/>
              <a:buChar char="•"/>
            </a:pPr>
            <a:r>
              <a:rPr lang="da-DK" sz="950" dirty="0">
                <a:ea typeface="Calibri"/>
                <a:cs typeface="Arial"/>
              </a:rPr>
              <a:t>Vi udvikler redskaber til brug for praktikvejledere.</a:t>
            </a:r>
          </a:p>
          <a:p>
            <a:pPr marL="285115" indent="-285115">
              <a:spcAft>
                <a:spcPts val="1198"/>
              </a:spcAft>
              <a:buFont typeface="Arial" panose="020B0604020202020204" pitchFamily="34" charset="0"/>
              <a:buChar char="•"/>
            </a:pPr>
            <a:r>
              <a:rPr lang="da-DK" sz="950" dirty="0">
                <a:ea typeface="Calibri"/>
                <a:cs typeface="Arial"/>
              </a:rPr>
              <a:t>Vi sikrer gode rammer for funktionen som praktikvejleder.</a:t>
            </a:r>
            <a:endParaRPr lang="da-DK" dirty="0"/>
          </a:p>
          <a:p>
            <a:pPr marL="285115" indent="-285115">
              <a:spcAft>
                <a:spcPts val="1198"/>
              </a:spcAft>
              <a:buFont typeface="Arial" panose="020B0604020202020204" pitchFamily="34" charset="0"/>
              <a:buChar char="•"/>
            </a:pPr>
            <a:r>
              <a:rPr lang="da-DK" sz="950" kern="0" dirty="0">
                <a:ea typeface="Calibri"/>
              </a:rPr>
              <a:t>Vi understøtter den nye reform på uddannelsesområdet (reform afventes).</a:t>
            </a:r>
            <a:endParaRPr lang="da-DK" sz="950" dirty="0">
              <a:ea typeface="Calibri"/>
            </a:endParaRPr>
          </a:p>
        </p:txBody>
      </p:sp>
      <p:sp>
        <p:nvSpPr>
          <p:cNvPr id="23" name="Tekstfelt 22">
            <a:extLst>
              <a:ext uri="{FF2B5EF4-FFF2-40B4-BE49-F238E27FC236}">
                <a16:creationId xmlns:a16="http://schemas.microsoft.com/office/drawing/2014/main" id="{815BF8CC-4520-2CE8-2FF5-892CA294E06C}"/>
              </a:ext>
            </a:extLst>
          </p:cNvPr>
          <p:cNvSpPr txBox="1"/>
          <p:nvPr/>
        </p:nvSpPr>
        <p:spPr>
          <a:xfrm rot="16200000">
            <a:off x="-1400074" y="2041355"/>
            <a:ext cx="4054608" cy="522322"/>
          </a:xfrm>
          <a:prstGeom prst="rect">
            <a:avLst/>
          </a:prstGeom>
          <a:noFill/>
        </p:spPr>
        <p:txBody>
          <a:bodyPr wrap="square">
            <a:spAutoFit/>
          </a:bodyPr>
          <a:lstStyle/>
          <a:p>
            <a:pPr lvl="0"/>
            <a:r>
              <a:rPr lang="da-DK" sz="1996" b="1">
                <a:solidFill>
                  <a:schemeClr val="accent2"/>
                </a:solidFill>
                <a:latin typeface="+mj-lt"/>
              </a:rPr>
              <a:t>Handlinger</a:t>
            </a:r>
            <a:r>
              <a:rPr lang="da-DK" sz="2794" b="1" spc="598">
                <a:latin typeface="+mj-lt"/>
              </a:rPr>
              <a:t> </a:t>
            </a:r>
          </a:p>
        </p:txBody>
      </p:sp>
      <p:sp>
        <p:nvSpPr>
          <p:cNvPr id="24" name="Tekstfelt 23">
            <a:extLst>
              <a:ext uri="{FF2B5EF4-FFF2-40B4-BE49-F238E27FC236}">
                <a16:creationId xmlns:a16="http://schemas.microsoft.com/office/drawing/2014/main" id="{BC318CD7-3192-7C77-D9CD-4FB4FFA01B78}"/>
              </a:ext>
            </a:extLst>
          </p:cNvPr>
          <p:cNvSpPr txBox="1"/>
          <p:nvPr/>
        </p:nvSpPr>
        <p:spPr>
          <a:xfrm>
            <a:off x="1034570" y="255409"/>
            <a:ext cx="2426454" cy="307137"/>
          </a:xfrm>
          <a:prstGeom prst="rect">
            <a:avLst/>
          </a:prstGeom>
          <a:noFill/>
        </p:spPr>
        <p:txBody>
          <a:bodyPr wrap="square">
            <a:spAutoFit/>
          </a:bodyPr>
          <a:lstStyle/>
          <a:p>
            <a:pPr lvl="0"/>
            <a:r>
              <a:rPr lang="da-DK" sz="1398" b="1">
                <a:solidFill>
                  <a:schemeClr val="accent2">
                    <a:lumMod val="20000"/>
                    <a:lumOff val="80000"/>
                  </a:schemeClr>
                </a:solidFill>
              </a:rPr>
              <a:t>Pejlemærke 1</a:t>
            </a:r>
            <a:endParaRPr lang="da-DK" sz="1596" b="1">
              <a:solidFill>
                <a:schemeClr val="bg1"/>
              </a:solidFill>
            </a:endParaRPr>
          </a:p>
        </p:txBody>
      </p:sp>
      <p:sp>
        <p:nvSpPr>
          <p:cNvPr id="25" name="Tekstfelt 24">
            <a:extLst>
              <a:ext uri="{FF2B5EF4-FFF2-40B4-BE49-F238E27FC236}">
                <a16:creationId xmlns:a16="http://schemas.microsoft.com/office/drawing/2014/main" id="{E8779124-55C9-49F4-554A-30A33CE7B18E}"/>
              </a:ext>
            </a:extLst>
          </p:cNvPr>
          <p:cNvSpPr txBox="1"/>
          <p:nvPr/>
        </p:nvSpPr>
        <p:spPr>
          <a:xfrm>
            <a:off x="2643936" y="5545351"/>
            <a:ext cx="1671022" cy="860172"/>
          </a:xfrm>
          <a:prstGeom prst="rect">
            <a:avLst/>
          </a:prstGeom>
          <a:noFill/>
        </p:spPr>
        <p:txBody>
          <a:bodyPr wrap="square">
            <a:spAutoFit/>
          </a:bodyPr>
          <a:lstStyle/>
          <a:p>
            <a:pPr algn="ctr">
              <a:spcAft>
                <a:spcPts val="1198"/>
              </a:spcAft>
            </a:pPr>
            <a:r>
              <a:rPr lang="da-DK" sz="998">
                <a:ea typeface="Calibri" panose="020F0502020204030204" pitchFamily="34" charset="0"/>
                <a:cs typeface="Arial" panose="020B0604020202020204" pitchFamily="34" charset="0"/>
              </a:rPr>
              <a:t>Vi følger </a:t>
            </a:r>
            <a:r>
              <a:rPr lang="da-DK" sz="998" b="1">
                <a:ea typeface="Calibri" panose="020F0502020204030204" pitchFamily="34" charset="0"/>
                <a:cs typeface="Arial" panose="020B0604020202020204" pitchFamily="34" charset="0"/>
              </a:rPr>
              <a:t>implementering af uddannelsesreformen</a:t>
            </a:r>
            <a:r>
              <a:rPr lang="da-DK" sz="998">
                <a:ea typeface="Calibri" panose="020F0502020204030204" pitchFamily="34" charset="0"/>
                <a:cs typeface="Arial" panose="020B0604020202020204" pitchFamily="34" charset="0"/>
              </a:rPr>
              <a:t> gennem dialog og tæt samarbejde med uddannelsesinstitutionerne </a:t>
            </a:r>
          </a:p>
        </p:txBody>
      </p:sp>
      <p:pic>
        <p:nvPicPr>
          <p:cNvPr id="26" name="Grafik 25" descr="Frimærke med massiv udfyldning">
            <a:extLst>
              <a:ext uri="{FF2B5EF4-FFF2-40B4-BE49-F238E27FC236}">
                <a16:creationId xmlns:a16="http://schemas.microsoft.com/office/drawing/2014/main" id="{FD591FAB-9FF5-C813-2289-2B1465A93C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5724" y="4882646"/>
            <a:ext cx="515771" cy="515771"/>
          </a:xfrm>
          <a:prstGeom prst="rect">
            <a:avLst/>
          </a:prstGeom>
        </p:spPr>
      </p:pic>
      <p:sp>
        <p:nvSpPr>
          <p:cNvPr id="27" name="Tekstfelt 26">
            <a:extLst>
              <a:ext uri="{FF2B5EF4-FFF2-40B4-BE49-F238E27FC236}">
                <a16:creationId xmlns:a16="http://schemas.microsoft.com/office/drawing/2014/main" id="{034E5AB9-2108-D847-7ACC-8E6C6A4621F5}"/>
              </a:ext>
            </a:extLst>
          </p:cNvPr>
          <p:cNvSpPr txBox="1"/>
          <p:nvPr/>
        </p:nvSpPr>
        <p:spPr>
          <a:xfrm>
            <a:off x="862922" y="5570262"/>
            <a:ext cx="1671023" cy="1013550"/>
          </a:xfrm>
          <a:prstGeom prst="rect">
            <a:avLst/>
          </a:prstGeom>
          <a:noFill/>
        </p:spPr>
        <p:txBody>
          <a:bodyPr wrap="square">
            <a:spAutoFit/>
          </a:bodyPr>
          <a:lstStyle/>
          <a:p>
            <a:pPr algn="ctr">
              <a:spcAft>
                <a:spcPts val="1198"/>
              </a:spcAft>
            </a:pPr>
            <a:r>
              <a:rPr lang="da-DK" sz="998">
                <a:ea typeface="Calibri" panose="020F0502020204030204" pitchFamily="34" charset="0"/>
                <a:cs typeface="Arial" panose="020B0604020202020204" pitchFamily="34" charset="0"/>
              </a:rPr>
              <a:t>Vi følger </a:t>
            </a:r>
            <a:r>
              <a:rPr lang="da-DK" sz="998" b="1">
                <a:ea typeface="Calibri" panose="020F0502020204030204" pitchFamily="34" charset="0"/>
                <a:cs typeface="Arial" panose="020B0604020202020204" pitchFamily="34" charset="0"/>
              </a:rPr>
              <a:t>kvalitetsudviklingen </a:t>
            </a:r>
            <a:r>
              <a:rPr lang="da-DK" sz="998">
                <a:ea typeface="Calibri" panose="020F0502020204030204" pitchFamily="34" charset="0"/>
                <a:cs typeface="Arial" panose="020B0604020202020204" pitchFamily="34" charset="0"/>
              </a:rPr>
              <a:t>af uddannelsesopgaven gennem status på årlige drøftelser i Kompetenceforum</a:t>
            </a:r>
          </a:p>
        </p:txBody>
      </p:sp>
      <p:pic>
        <p:nvPicPr>
          <p:cNvPr id="28" name="Grafik 27" descr="Bygger mur med massiv udfyldning">
            <a:extLst>
              <a:ext uri="{FF2B5EF4-FFF2-40B4-BE49-F238E27FC236}">
                <a16:creationId xmlns:a16="http://schemas.microsoft.com/office/drawing/2014/main" id="{16F83A64-4726-3701-5BBA-F607753CF5D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51560" y="4830747"/>
            <a:ext cx="613723" cy="613723"/>
          </a:xfrm>
          <a:prstGeom prst="rect">
            <a:avLst/>
          </a:prstGeom>
        </p:spPr>
      </p:pic>
      <p:sp>
        <p:nvSpPr>
          <p:cNvPr id="29" name="Tekstfelt 28">
            <a:extLst>
              <a:ext uri="{FF2B5EF4-FFF2-40B4-BE49-F238E27FC236}">
                <a16:creationId xmlns:a16="http://schemas.microsoft.com/office/drawing/2014/main" id="{84C3DD59-D461-13BA-7C0A-FA7BAF8ACF67}"/>
              </a:ext>
            </a:extLst>
          </p:cNvPr>
          <p:cNvSpPr txBox="1"/>
          <p:nvPr/>
        </p:nvSpPr>
        <p:spPr>
          <a:xfrm>
            <a:off x="3712827" y="1270009"/>
            <a:ext cx="2427089" cy="1628651"/>
          </a:xfrm>
          <a:prstGeom prst="rect">
            <a:avLst/>
          </a:prstGeom>
          <a:noFill/>
        </p:spPr>
        <p:txBody>
          <a:bodyPr wrap="square">
            <a:spAutoFit/>
          </a:bodyPr>
          <a:lstStyle/>
          <a:p>
            <a:pPr marL="285178" indent="-285178">
              <a:spcAft>
                <a:spcPts val="1198"/>
              </a:spcAft>
              <a:buFont typeface="Arial" panose="020B0604020202020204" pitchFamily="34" charset="0"/>
              <a:buChar char="•"/>
            </a:pPr>
            <a:r>
              <a:rPr lang="da-DK" sz="998">
                <a:ea typeface="Calibri" panose="020F0502020204030204" pitchFamily="34" charset="0"/>
                <a:cs typeface="Arial" panose="020B0604020202020204" pitchFamily="34" charset="0"/>
              </a:rPr>
              <a:t>Vi arbejder for fleksible former i efter- og videreuddannelse i praksis.</a:t>
            </a:r>
          </a:p>
          <a:p>
            <a:pPr marL="285178" indent="-285178">
              <a:spcAft>
                <a:spcPts val="1198"/>
              </a:spcAft>
              <a:buFont typeface="Arial" panose="020B0604020202020204" pitchFamily="34" charset="0"/>
              <a:buChar char="•"/>
            </a:pPr>
            <a:r>
              <a:rPr lang="da-DK" sz="998">
                <a:ea typeface="Calibri" panose="020F0502020204030204" pitchFamily="34" charset="0"/>
                <a:cs typeface="Arial" panose="020B0604020202020204" pitchFamily="34" charset="0"/>
              </a:rPr>
              <a:t>Vi prioriterer fælles og tværfaglig kompetenceudvikling – i rette balance til den individuelle og monofaglige kompetenceudvikling.</a:t>
            </a:r>
          </a:p>
          <a:p>
            <a:pPr marL="285178" indent="-285178">
              <a:spcAft>
                <a:spcPts val="1198"/>
              </a:spcAft>
              <a:buFont typeface="Arial" panose="020B0604020202020204" pitchFamily="34" charset="0"/>
              <a:buChar char="•"/>
            </a:pPr>
            <a:r>
              <a:rPr lang="da-DK" sz="998">
                <a:ea typeface="Calibri" panose="020F0502020204030204" pitchFamily="34" charset="0"/>
                <a:cs typeface="Arial" panose="020B0604020202020204" pitchFamily="34" charset="0"/>
              </a:rPr>
              <a:t>Vi arbejder for fleksible karriereveje set i et livslangt perspektiv.</a:t>
            </a:r>
            <a:endParaRPr lang="da-DK" sz="1398">
              <a:ea typeface="Calibri" panose="020F0502020204030204" pitchFamily="34" charset="0"/>
              <a:cs typeface="Arial" panose="020B0604020202020204" pitchFamily="34" charset="0"/>
            </a:endParaRPr>
          </a:p>
        </p:txBody>
      </p:sp>
      <p:sp>
        <p:nvSpPr>
          <p:cNvPr id="32" name="Rektangel: afrundede hjørner 31">
            <a:extLst>
              <a:ext uri="{FF2B5EF4-FFF2-40B4-BE49-F238E27FC236}">
                <a16:creationId xmlns:a16="http://schemas.microsoft.com/office/drawing/2014/main" id="{CB83E53E-5ECD-0BA5-2064-D1307568B5D8}"/>
              </a:ext>
            </a:extLst>
          </p:cNvPr>
          <p:cNvSpPr/>
          <p:nvPr/>
        </p:nvSpPr>
        <p:spPr>
          <a:xfrm>
            <a:off x="3674103" y="246232"/>
            <a:ext cx="2057319" cy="800279"/>
          </a:xfrm>
          <a:prstGeom prst="roundRect">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31" name="Tekstfelt 30">
            <a:extLst>
              <a:ext uri="{FF2B5EF4-FFF2-40B4-BE49-F238E27FC236}">
                <a16:creationId xmlns:a16="http://schemas.microsoft.com/office/drawing/2014/main" id="{D0EF6033-6AD6-4987-2295-EAF42BF7EB39}"/>
              </a:ext>
            </a:extLst>
          </p:cNvPr>
          <p:cNvSpPr txBox="1"/>
          <p:nvPr/>
        </p:nvSpPr>
        <p:spPr>
          <a:xfrm>
            <a:off x="3716480" y="248061"/>
            <a:ext cx="2033423" cy="991618"/>
          </a:xfrm>
          <a:prstGeom prst="rect">
            <a:avLst/>
          </a:prstGeom>
          <a:noFill/>
        </p:spPr>
        <p:txBody>
          <a:bodyPr wrap="square" lIns="91440" tIns="45720" rIns="91440" bIns="45720" anchor="t">
            <a:spAutoFit/>
          </a:bodyPr>
          <a:lstStyle/>
          <a:p>
            <a:pPr lvl="0"/>
            <a:r>
              <a:rPr lang="da-DK" sz="1398" b="1">
                <a:solidFill>
                  <a:schemeClr val="accent2">
                    <a:lumMod val="20000"/>
                    <a:lumOff val="80000"/>
                  </a:schemeClr>
                </a:solidFill>
              </a:rPr>
              <a:t>Pejlemærke 2</a:t>
            </a:r>
          </a:p>
          <a:p>
            <a:r>
              <a:rPr lang="da-DK" sz="950" b="1">
                <a:solidFill>
                  <a:schemeClr val="bg1"/>
                </a:solidFill>
              </a:rPr>
              <a:t>Vi gør det muligt for vores medarbejdere at have et  arbejdsliv med livslang læring</a:t>
            </a:r>
            <a:endParaRPr lang="da-DK" sz="950" b="1">
              <a:solidFill>
                <a:schemeClr val="bg1"/>
              </a:solidFill>
              <a:ea typeface="Source Sans Pro"/>
            </a:endParaRPr>
          </a:p>
          <a:p>
            <a:pPr lvl="0"/>
            <a:endParaRPr lang="da-DK" sz="1596" b="1">
              <a:solidFill>
                <a:schemeClr val="bg1"/>
              </a:solidFill>
            </a:endParaRPr>
          </a:p>
        </p:txBody>
      </p:sp>
      <p:sp>
        <p:nvSpPr>
          <p:cNvPr id="33" name="Tekstfelt 32">
            <a:extLst>
              <a:ext uri="{FF2B5EF4-FFF2-40B4-BE49-F238E27FC236}">
                <a16:creationId xmlns:a16="http://schemas.microsoft.com/office/drawing/2014/main" id="{45540A32-D24A-831E-C553-48F1D0849E66}"/>
              </a:ext>
            </a:extLst>
          </p:cNvPr>
          <p:cNvSpPr txBox="1"/>
          <p:nvPr/>
        </p:nvSpPr>
        <p:spPr>
          <a:xfrm>
            <a:off x="4215056" y="5595110"/>
            <a:ext cx="1405304" cy="552846"/>
          </a:xfrm>
          <a:prstGeom prst="rect">
            <a:avLst/>
          </a:prstGeom>
          <a:noFill/>
        </p:spPr>
        <p:txBody>
          <a:bodyPr wrap="square">
            <a:spAutoFit/>
          </a:bodyPr>
          <a:lstStyle/>
          <a:p>
            <a:pPr algn="ctr">
              <a:spcAft>
                <a:spcPts val="1198"/>
              </a:spcAft>
            </a:pPr>
            <a:r>
              <a:rPr lang="da-DK" sz="998">
                <a:ea typeface="Calibri" panose="020F0502020204030204" pitchFamily="34" charset="0"/>
                <a:cs typeface="Arial" panose="020B0604020202020204" pitchFamily="34" charset="0"/>
              </a:rPr>
              <a:t>Vi belyser </a:t>
            </a:r>
            <a:r>
              <a:rPr lang="da-DK" sz="998" b="1">
                <a:ea typeface="Calibri" panose="020F0502020204030204" pitchFamily="34" charset="0"/>
                <a:cs typeface="Arial" panose="020B0604020202020204" pitchFamily="34" charset="0"/>
              </a:rPr>
              <a:t>konkrete cases </a:t>
            </a:r>
            <a:r>
              <a:rPr lang="da-DK" sz="998">
                <a:ea typeface="Calibri" panose="020F0502020204030204" pitchFamily="34" charset="0"/>
                <a:cs typeface="Arial" panose="020B0604020202020204" pitchFamily="34" charset="0"/>
              </a:rPr>
              <a:t>inden for området</a:t>
            </a:r>
          </a:p>
        </p:txBody>
      </p:sp>
      <p:pic>
        <p:nvPicPr>
          <p:cNvPr id="34" name="Grafik 33" descr="Forstørrelsesglas med massiv udfyldning">
            <a:extLst>
              <a:ext uri="{FF2B5EF4-FFF2-40B4-BE49-F238E27FC236}">
                <a16:creationId xmlns:a16="http://schemas.microsoft.com/office/drawing/2014/main" id="{B4BFC06C-147F-CB91-0296-E432C039B9E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78611" y="4836138"/>
            <a:ext cx="678194" cy="678194"/>
          </a:xfrm>
          <a:prstGeom prst="rect">
            <a:avLst/>
          </a:prstGeom>
        </p:spPr>
      </p:pic>
      <p:sp>
        <p:nvSpPr>
          <p:cNvPr id="35" name="Rektangel: afrundede hjørner 34">
            <a:extLst>
              <a:ext uri="{FF2B5EF4-FFF2-40B4-BE49-F238E27FC236}">
                <a16:creationId xmlns:a16="http://schemas.microsoft.com/office/drawing/2014/main" id="{389897B9-BC53-1A5F-A5D1-CE0D60A66D09}"/>
              </a:ext>
            </a:extLst>
          </p:cNvPr>
          <p:cNvSpPr/>
          <p:nvPr/>
        </p:nvSpPr>
        <p:spPr>
          <a:xfrm>
            <a:off x="6371289" y="243825"/>
            <a:ext cx="2107655" cy="800279"/>
          </a:xfrm>
          <a:prstGeom prst="roundRect">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1850" tIns="71850" rIns="71850" bIns="71850" rtlCol="0" anchor="ctr"/>
          <a:lstStyle/>
          <a:p>
            <a:pPr algn="ctr"/>
            <a:endParaRPr lang="da-DK" sz="1796" err="1"/>
          </a:p>
        </p:txBody>
      </p:sp>
      <p:sp>
        <p:nvSpPr>
          <p:cNvPr id="36" name="Tekstfelt 35">
            <a:extLst>
              <a:ext uri="{FF2B5EF4-FFF2-40B4-BE49-F238E27FC236}">
                <a16:creationId xmlns:a16="http://schemas.microsoft.com/office/drawing/2014/main" id="{1DC62950-5DC1-0506-A800-5087387D4BEB}"/>
              </a:ext>
            </a:extLst>
          </p:cNvPr>
          <p:cNvSpPr txBox="1"/>
          <p:nvPr/>
        </p:nvSpPr>
        <p:spPr>
          <a:xfrm>
            <a:off x="6343636" y="1240792"/>
            <a:ext cx="2428510" cy="3378500"/>
          </a:xfrm>
          <a:prstGeom prst="rect">
            <a:avLst/>
          </a:prstGeom>
          <a:noFill/>
        </p:spPr>
        <p:txBody>
          <a:bodyPr wrap="square">
            <a:spAutoFit/>
          </a:bodyPr>
          <a:lstStyle/>
          <a:p>
            <a:pPr marL="285178" indent="-285178">
              <a:spcAft>
                <a:spcPts val="1198"/>
              </a:spcAft>
              <a:buFont typeface="Arial" panose="020B0604020202020204" pitchFamily="34" charset="0"/>
              <a:buChar char="•"/>
            </a:pPr>
            <a:r>
              <a:rPr lang="da-DK" sz="998">
                <a:ea typeface="Calibri" panose="020F0502020204030204" pitchFamily="34" charset="0"/>
                <a:cs typeface="Arial" panose="020B0604020202020204" pitchFamily="34" charset="0"/>
              </a:rPr>
              <a:t>Vi styrker mangfoldigheden og tværfagligheden på regionens arbejdspladser.</a:t>
            </a:r>
          </a:p>
          <a:p>
            <a:pPr marL="285178" indent="-285178">
              <a:spcAft>
                <a:spcPts val="1198"/>
              </a:spcAft>
              <a:buFont typeface="Arial" panose="020B0604020202020204" pitchFamily="34" charset="0"/>
              <a:buChar char="•"/>
            </a:pPr>
            <a:r>
              <a:rPr lang="da-DK" sz="998">
                <a:ea typeface="Calibri" panose="020F0502020204030204" pitchFamily="34" charset="0"/>
                <a:cs typeface="Arial" panose="020B0604020202020204" pitchFamily="34" charset="0"/>
              </a:rPr>
              <a:t>Vi sikrer systematisk </a:t>
            </a:r>
            <a:r>
              <a:rPr lang="da-DK" sz="998" err="1">
                <a:ea typeface="Calibri" panose="020F0502020204030204" pitchFamily="34" charset="0"/>
                <a:cs typeface="Arial" panose="020B0604020202020204" pitchFamily="34" charset="0"/>
              </a:rPr>
              <a:t>preboarding</a:t>
            </a:r>
            <a:r>
              <a:rPr lang="da-DK" sz="998">
                <a:ea typeface="Calibri" panose="020F0502020204030204" pitchFamily="34" charset="0"/>
                <a:cs typeface="Arial" panose="020B0604020202020204" pitchFamily="34" charset="0"/>
              </a:rPr>
              <a:t>, </a:t>
            </a:r>
            <a:r>
              <a:rPr lang="da-DK" sz="998" err="1">
                <a:ea typeface="Calibri" panose="020F0502020204030204" pitchFamily="34" charset="0"/>
                <a:cs typeface="Arial" panose="020B0604020202020204" pitchFamily="34" charset="0"/>
              </a:rPr>
              <a:t>onboarding</a:t>
            </a:r>
            <a:r>
              <a:rPr lang="da-DK" sz="998">
                <a:ea typeface="Calibri" panose="020F0502020204030204" pitchFamily="34" charset="0"/>
                <a:cs typeface="Arial" panose="020B0604020202020204" pitchFamily="34" charset="0"/>
              </a:rPr>
              <a:t> og gode rammer til praktik og klinisk vejledning.</a:t>
            </a:r>
          </a:p>
          <a:p>
            <a:pPr marL="285178" indent="-285178">
              <a:spcAft>
                <a:spcPts val="1198"/>
              </a:spcAft>
              <a:buFont typeface="Arial" panose="020B0604020202020204" pitchFamily="34" charset="0"/>
              <a:buChar char="•"/>
            </a:pPr>
            <a:r>
              <a:rPr lang="da-DK" sz="998">
                <a:ea typeface="Calibri" panose="020F0502020204030204" pitchFamily="34" charset="0"/>
                <a:cs typeface="Arial" panose="020B0604020202020204" pitchFamily="34" charset="0"/>
              </a:rPr>
              <a:t>Vi sikrer, at uddannelsen ruster de studerende til deres første job – i forhold til både faglige og personlige kvalifikationer og kompetencer .</a:t>
            </a:r>
          </a:p>
          <a:p>
            <a:pPr marL="285178" indent="-285178">
              <a:spcAft>
                <a:spcPts val="1198"/>
              </a:spcAft>
              <a:buFont typeface="Arial" panose="020B0604020202020204" pitchFamily="34" charset="0"/>
              <a:buChar char="•"/>
            </a:pPr>
            <a:r>
              <a:rPr lang="da-DK" sz="998">
                <a:ea typeface="Calibri" panose="020F0502020204030204" pitchFamily="34" charset="0"/>
                <a:cs typeface="Arial" panose="020B0604020202020204" pitchFamily="34" charset="0"/>
              </a:rPr>
              <a:t>Vi sikrer en systematisk opfølgning og evaluering af læringsforløb, så vi udvikler læringsmiljøerne.</a:t>
            </a:r>
          </a:p>
          <a:p>
            <a:pPr marL="285178" indent="-285178">
              <a:spcAft>
                <a:spcPts val="1198"/>
              </a:spcAft>
              <a:buFont typeface="Arial" panose="020B0604020202020204" pitchFamily="34" charset="0"/>
              <a:buChar char="•"/>
            </a:pPr>
            <a:r>
              <a:rPr lang="da-DK" sz="998">
                <a:ea typeface="Calibri" panose="020F0502020204030204" pitchFamily="34" charset="0"/>
                <a:cs typeface="Arial" panose="020B0604020202020204" pitchFamily="34" charset="0"/>
              </a:rPr>
              <a:t>Vi arbejder for at placere praktik tæt på afslutning af uddannelse.</a:t>
            </a:r>
          </a:p>
          <a:p>
            <a:pPr marL="285178" indent="-285178">
              <a:spcAft>
                <a:spcPts val="1198"/>
              </a:spcAft>
              <a:buFont typeface="Arial" panose="020B0604020202020204" pitchFamily="34" charset="0"/>
              <a:buChar char="•"/>
            </a:pPr>
            <a:endParaRPr lang="da-DK" sz="1398">
              <a:ea typeface="Calibri" panose="020F0502020204030204" pitchFamily="34" charset="0"/>
              <a:cs typeface="Arial" panose="020B0604020202020204" pitchFamily="34" charset="0"/>
            </a:endParaRPr>
          </a:p>
        </p:txBody>
      </p:sp>
      <p:sp>
        <p:nvSpPr>
          <p:cNvPr id="37" name="Tekstfelt 36">
            <a:extLst>
              <a:ext uri="{FF2B5EF4-FFF2-40B4-BE49-F238E27FC236}">
                <a16:creationId xmlns:a16="http://schemas.microsoft.com/office/drawing/2014/main" id="{BD07645B-26B3-B1D3-BAE5-ADF357617E89}"/>
              </a:ext>
            </a:extLst>
          </p:cNvPr>
          <p:cNvSpPr txBox="1"/>
          <p:nvPr/>
        </p:nvSpPr>
        <p:spPr>
          <a:xfrm>
            <a:off x="6392769" y="257499"/>
            <a:ext cx="1986553" cy="1013550"/>
          </a:xfrm>
          <a:prstGeom prst="rect">
            <a:avLst/>
          </a:prstGeom>
          <a:noFill/>
        </p:spPr>
        <p:txBody>
          <a:bodyPr wrap="square">
            <a:spAutoFit/>
          </a:bodyPr>
          <a:lstStyle/>
          <a:p>
            <a:pPr lvl="0"/>
            <a:r>
              <a:rPr lang="da-DK" sz="1398" b="1">
                <a:solidFill>
                  <a:schemeClr val="accent2">
                    <a:lumMod val="20000"/>
                    <a:lumOff val="80000"/>
                  </a:schemeClr>
                </a:solidFill>
              </a:rPr>
              <a:t>Pejlemærke 3</a:t>
            </a:r>
          </a:p>
          <a:p>
            <a:pPr lvl="0"/>
            <a:endParaRPr lang="da-DK" sz="1398" b="1">
              <a:solidFill>
                <a:schemeClr val="accent2">
                  <a:lumMod val="20000"/>
                  <a:lumOff val="80000"/>
                </a:schemeClr>
              </a:solidFill>
            </a:endParaRPr>
          </a:p>
          <a:p>
            <a:pPr lvl="0"/>
            <a:endParaRPr lang="da-DK" sz="1596" b="1">
              <a:solidFill>
                <a:schemeClr val="bg1"/>
              </a:solidFill>
            </a:endParaRPr>
          </a:p>
          <a:p>
            <a:pPr lvl="0"/>
            <a:endParaRPr lang="da-DK" sz="1596" b="1">
              <a:solidFill>
                <a:schemeClr val="bg1"/>
              </a:solidFill>
            </a:endParaRPr>
          </a:p>
        </p:txBody>
      </p:sp>
      <p:sp>
        <p:nvSpPr>
          <p:cNvPr id="38" name="Tekstfelt 37">
            <a:extLst>
              <a:ext uri="{FF2B5EF4-FFF2-40B4-BE49-F238E27FC236}">
                <a16:creationId xmlns:a16="http://schemas.microsoft.com/office/drawing/2014/main" id="{28586552-A09B-2DE3-ACA3-9B9F4A449EDE}"/>
              </a:ext>
            </a:extLst>
          </p:cNvPr>
          <p:cNvSpPr txBox="1"/>
          <p:nvPr/>
        </p:nvSpPr>
        <p:spPr>
          <a:xfrm>
            <a:off x="6380352" y="379680"/>
            <a:ext cx="5134049" cy="629981"/>
          </a:xfrm>
          <a:prstGeom prst="rect">
            <a:avLst/>
          </a:prstGeom>
          <a:noFill/>
        </p:spPr>
        <p:txBody>
          <a:bodyPr wrap="square">
            <a:spAutoFit/>
          </a:bodyPr>
          <a:lstStyle/>
          <a:p>
            <a:pPr lvl="0"/>
            <a:br>
              <a:rPr lang="da-DK" sz="998" b="1">
                <a:solidFill>
                  <a:schemeClr val="bg2"/>
                </a:solidFill>
                <a:ea typeface="Calibri" panose="020F0502020204030204" pitchFamily="34" charset="0"/>
                <a:cs typeface="Arial" panose="020B0604020202020204" pitchFamily="34" charset="0"/>
              </a:rPr>
            </a:br>
            <a:r>
              <a:rPr lang="da-DK" sz="998" b="1">
                <a:solidFill>
                  <a:schemeClr val="bg2"/>
                </a:solidFill>
                <a:ea typeface="Calibri" panose="020F0502020204030204" pitchFamily="34" charset="0"/>
                <a:cs typeface="Arial" panose="020B0604020202020204" pitchFamily="34" charset="0"/>
              </a:rPr>
              <a:t>Vi styrker vores læringsmiljøer</a:t>
            </a:r>
          </a:p>
          <a:p>
            <a:pPr lvl="0"/>
            <a:endParaRPr lang="da-DK" sz="1498" b="1">
              <a:ea typeface="Calibri" panose="020F0502020204030204" pitchFamily="34" charset="0"/>
              <a:cs typeface="Arial" panose="020B0604020202020204" pitchFamily="34" charset="0"/>
            </a:endParaRPr>
          </a:p>
        </p:txBody>
      </p:sp>
      <p:sp>
        <p:nvSpPr>
          <p:cNvPr id="40" name="Tekstfelt 39">
            <a:extLst>
              <a:ext uri="{FF2B5EF4-FFF2-40B4-BE49-F238E27FC236}">
                <a16:creationId xmlns:a16="http://schemas.microsoft.com/office/drawing/2014/main" id="{1C9244E5-D1CC-FB53-CAB7-78FA20330FDB}"/>
              </a:ext>
            </a:extLst>
          </p:cNvPr>
          <p:cNvSpPr txBox="1"/>
          <p:nvPr/>
        </p:nvSpPr>
        <p:spPr>
          <a:xfrm>
            <a:off x="5731418" y="5570263"/>
            <a:ext cx="1640410" cy="706413"/>
          </a:xfrm>
          <a:prstGeom prst="rect">
            <a:avLst/>
          </a:prstGeom>
          <a:noFill/>
        </p:spPr>
        <p:txBody>
          <a:bodyPr wrap="square">
            <a:spAutoFit/>
          </a:bodyPr>
          <a:lstStyle/>
          <a:p>
            <a:pPr algn="ctr">
              <a:spcAft>
                <a:spcPts val="1198"/>
              </a:spcAft>
            </a:pPr>
            <a:r>
              <a:rPr lang="da-DK" sz="998">
                <a:ea typeface="Calibri" panose="020F0502020204030204" pitchFamily="34" charset="0"/>
                <a:cs typeface="Arial" panose="020B0604020202020204" pitchFamily="34" charset="0"/>
              </a:rPr>
              <a:t>Vi gennemfører </a:t>
            </a:r>
            <a:r>
              <a:rPr lang="da-DK" sz="998" b="1">
                <a:ea typeface="Calibri" panose="020F0502020204030204" pitchFamily="34" charset="0"/>
                <a:cs typeface="Arial" panose="020B0604020202020204" pitchFamily="34" charset="0"/>
              </a:rPr>
              <a:t>prøvehandling med KPI </a:t>
            </a:r>
            <a:r>
              <a:rPr lang="da-DK" sz="998">
                <a:ea typeface="Calibri" panose="020F0502020204030204" pitchFamily="34" charset="0"/>
                <a:cs typeface="Arial" panose="020B0604020202020204" pitchFamily="34" charset="0"/>
              </a:rPr>
              <a:t>i forhold til praktikforløb for sygeplejerskestuderende</a:t>
            </a:r>
          </a:p>
        </p:txBody>
      </p:sp>
      <p:pic>
        <p:nvPicPr>
          <p:cNvPr id="41" name="Grafik 40" descr="Søjlediagram med massiv udfyldning">
            <a:extLst>
              <a:ext uri="{FF2B5EF4-FFF2-40B4-BE49-F238E27FC236}">
                <a16:creationId xmlns:a16="http://schemas.microsoft.com/office/drawing/2014/main" id="{01FF832A-E8C4-6485-C271-234A2EB8D3C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69739" y="4779337"/>
            <a:ext cx="686700" cy="686700"/>
          </a:xfrm>
          <a:prstGeom prst="rect">
            <a:avLst/>
          </a:prstGeom>
        </p:spPr>
      </p:pic>
      <p:sp>
        <p:nvSpPr>
          <p:cNvPr id="7" name="Tekstfelt 6">
            <a:extLst>
              <a:ext uri="{FF2B5EF4-FFF2-40B4-BE49-F238E27FC236}">
                <a16:creationId xmlns:a16="http://schemas.microsoft.com/office/drawing/2014/main" id="{FC78E9E6-2807-EF02-8CE1-EE39FA7E4F87}"/>
              </a:ext>
            </a:extLst>
          </p:cNvPr>
          <p:cNvSpPr txBox="1"/>
          <p:nvPr/>
        </p:nvSpPr>
        <p:spPr>
          <a:xfrm>
            <a:off x="7693730" y="5570263"/>
            <a:ext cx="1340957" cy="859981"/>
          </a:xfrm>
          <a:prstGeom prst="rect">
            <a:avLst/>
          </a:prstGeom>
          <a:noFill/>
        </p:spPr>
        <p:txBody>
          <a:bodyPr wrap="square">
            <a:spAutoFit/>
          </a:bodyPr>
          <a:lstStyle/>
          <a:p>
            <a:pPr algn="ctr">
              <a:spcAft>
                <a:spcPts val="1198"/>
              </a:spcAft>
            </a:pPr>
            <a:r>
              <a:rPr lang="da-DK" sz="998">
                <a:ea typeface="Calibri" panose="020F0502020204030204" pitchFamily="34" charset="0"/>
                <a:cs typeface="Arial" panose="020B0604020202020204" pitchFamily="34" charset="0"/>
              </a:rPr>
              <a:t>Vi følger arbejdet i regi af </a:t>
            </a:r>
            <a:r>
              <a:rPr lang="da-DK" sz="998" b="1">
                <a:ea typeface="Calibri" panose="020F0502020204030204" pitchFamily="34" charset="0"/>
                <a:cs typeface="Arial" panose="020B0604020202020204" pitchFamily="34" charset="0"/>
              </a:rPr>
              <a:t>Nordjysk Sundhedsalliance </a:t>
            </a:r>
            <a:r>
              <a:rPr lang="da-DK" sz="998">
                <a:ea typeface="Calibri" panose="020F0502020204030204" pitchFamily="34" charset="0"/>
                <a:cs typeface="Arial" panose="020B0604020202020204" pitchFamily="34" charset="0"/>
              </a:rPr>
              <a:t>om deling af uddannelsesdata </a:t>
            </a:r>
          </a:p>
        </p:txBody>
      </p:sp>
      <p:pic>
        <p:nvPicPr>
          <p:cNvPr id="13" name="Grafik 12" descr="Bøger kontur">
            <a:extLst>
              <a:ext uri="{FF2B5EF4-FFF2-40B4-BE49-F238E27FC236}">
                <a16:creationId xmlns:a16="http://schemas.microsoft.com/office/drawing/2014/main" id="{FF0DA3DD-BBD0-BB17-D1AF-504A3FBBB6C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11950" y="4807922"/>
            <a:ext cx="729767" cy="729767"/>
          </a:xfrm>
          <a:prstGeom prst="rect">
            <a:avLst/>
          </a:prstGeom>
        </p:spPr>
      </p:pic>
    </p:spTree>
    <p:extLst>
      <p:ext uri="{BB962C8B-B14F-4D97-AF65-F5344CB8AC3E}">
        <p14:creationId xmlns:p14="http://schemas.microsoft.com/office/powerpoint/2010/main" val="2645627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FA3F19-B71C-4DFB-AEBB-8AAC6A958E56}"/>
              </a:ext>
            </a:extLst>
          </p:cNvPr>
          <p:cNvSpPr>
            <a:spLocks noGrp="1"/>
          </p:cNvSpPr>
          <p:nvPr>
            <p:ph type="ctrTitle"/>
          </p:nvPr>
        </p:nvSpPr>
        <p:spPr>
          <a:xfrm>
            <a:off x="698722" y="739885"/>
            <a:ext cx="10176436" cy="354011"/>
          </a:xfrm>
        </p:spPr>
        <p:txBody>
          <a:bodyPr/>
          <a:lstStyle/>
          <a:p>
            <a:r>
              <a:rPr lang="da-DK" b="1"/>
              <a:t>Ledelse </a:t>
            </a:r>
            <a:br>
              <a:rPr lang="da-DK" b="1"/>
            </a:br>
            <a:endParaRPr lang="da-DK" b="1">
              <a:latin typeface="+mj-lt"/>
            </a:endParaRPr>
          </a:p>
        </p:txBody>
      </p:sp>
      <p:sp>
        <p:nvSpPr>
          <p:cNvPr id="15" name="Tekstfelt 14">
            <a:extLst>
              <a:ext uri="{FF2B5EF4-FFF2-40B4-BE49-F238E27FC236}">
                <a16:creationId xmlns:a16="http://schemas.microsoft.com/office/drawing/2014/main" id="{1D82EA8F-AB05-0B60-76E9-4911DD3BDC51}"/>
              </a:ext>
            </a:extLst>
          </p:cNvPr>
          <p:cNvSpPr txBox="1"/>
          <p:nvPr/>
        </p:nvSpPr>
        <p:spPr>
          <a:xfrm>
            <a:off x="599270" y="1383733"/>
            <a:ext cx="5496730" cy="5436313"/>
          </a:xfrm>
          <a:prstGeom prst="rect">
            <a:avLst/>
          </a:prstGeom>
          <a:noFill/>
        </p:spPr>
        <p:txBody>
          <a:bodyPr wrap="square">
            <a:spAutoFit/>
          </a:bodyPr>
          <a:lstStyle/>
          <a:p>
            <a:r>
              <a:rPr lang="da-DK" sz="1198" kern="0" dirty="0">
                <a:ea typeface="Calibri" panose="020F0502020204030204" pitchFamily="34" charset="0"/>
              </a:rPr>
              <a:t>Dygtige og professionelle ledere på alle niveauer og de rette vilkår for at udøve ledelse er afgørende for rekruttering, tilknytning, trivsel, arbejdsglæde og god arbejdstilrettelæggelse. Det er også afgørende for gode tilbud til de nordjyske borgere og bæredygtig økonomi. Der stilles store krav til lederne og det er vores ambition at understøtte de regionale ledere bedst muligt i udøvelsen af deres hverv.</a:t>
            </a:r>
          </a:p>
          <a:p>
            <a:endParaRPr lang="da-DK" sz="1198" kern="0" dirty="0">
              <a:ea typeface="Calibri" panose="020F0502020204030204" pitchFamily="34" charset="0"/>
            </a:endParaRPr>
          </a:p>
          <a:p>
            <a:r>
              <a:rPr lang="da-DK" sz="1198" kern="0" dirty="0">
                <a:ea typeface="Calibri" panose="020F0502020204030204" pitchFamily="34" charset="0"/>
              </a:rPr>
              <a:t>Der er ikke et entydigt svar på, hvad der er god ledelse og hvad der definerer en god leder. Ledelse er en kompleks, dynamisk og mangefacetteret disciplin, der er </a:t>
            </a:r>
            <a:r>
              <a:rPr lang="da-DK" sz="1198" kern="0" dirty="0"/>
              <a:t>kontekstafhængig og kalder på en bredspektret tilgang. Vores ledere skal på én og samme tid levere på produktivitet, effektivitet og kvalitet ud fra en række fastsatte mål og strategiske indsatser samt bidrage til motivation, tilknytning og udvikling af de mennesker, de leder, så medarbejderne kan udfolde deres faglighed og løse kerneopgaven.</a:t>
            </a:r>
          </a:p>
          <a:p>
            <a:endParaRPr lang="da-DK" sz="1198" kern="0" dirty="0">
              <a:ea typeface="Calibri" panose="020F0502020204030204" pitchFamily="34" charset="0"/>
            </a:endParaRPr>
          </a:p>
          <a:p>
            <a:r>
              <a:rPr lang="da-DK" sz="1198" kern="0" dirty="0">
                <a:ea typeface="Calibri" panose="020F0502020204030204" pitchFamily="34" charset="0"/>
              </a:rPr>
              <a:t>God ledelse i Region Nordjylland er bl.a. beskrevet i regionens ledelsesgrundlag. Her bliver det understreget, at ledelse aldrig sker i et tomt rum – det sker i relationer og processer. Ledelse sker sammen med andre. Sammen med vores egne ledere over og under os. Med vores medarbejdere. Med vores samarbejdspartnere indenfor og udenfor organisationen. Ledelsesgrundlaget, </a:t>
            </a:r>
            <a:r>
              <a:rPr lang="da-DK" sz="1198" kern="0" dirty="0" err="1">
                <a:ea typeface="Calibri" panose="020F0502020204030204" pitchFamily="34" charset="0"/>
              </a:rPr>
              <a:t>iTOP</a:t>
            </a:r>
            <a:r>
              <a:rPr lang="da-DK" sz="1198" kern="0" dirty="0">
                <a:ea typeface="Calibri" panose="020F0502020204030204" pitchFamily="34" charset="0"/>
              </a:rPr>
              <a:t>-værdierne og </a:t>
            </a:r>
            <a:r>
              <a:rPr lang="da-DK" sz="1198" kern="0" dirty="0" err="1">
                <a:ea typeface="Calibri" panose="020F0502020204030204" pitchFamily="34" charset="0"/>
              </a:rPr>
              <a:t>MEDaftalen</a:t>
            </a:r>
            <a:r>
              <a:rPr lang="da-DK" sz="1198" kern="0" dirty="0">
                <a:ea typeface="Calibri" panose="020F0502020204030204" pitchFamily="34" charset="0"/>
              </a:rPr>
              <a:t> giver os et sæt fælles grundholdninger til, hvordan god og professionel ledelse bedrives i praksis i Region Nordjylland. </a:t>
            </a:r>
          </a:p>
          <a:p>
            <a:endParaRPr lang="da-DK" sz="1198" kern="0" dirty="0">
              <a:ea typeface="Calibri" panose="020F0502020204030204" pitchFamily="34" charset="0"/>
            </a:endParaRPr>
          </a:p>
          <a:p>
            <a:r>
              <a:rPr lang="da-DK" sz="1198" kern="0" dirty="0">
                <a:ea typeface="Calibri" panose="020F0502020204030204" pitchFamily="34" charset="0"/>
              </a:rPr>
              <a:t>Første forudsætning for at sikre god ledelse er, at vi har de ledere, vi har behov for, og at der er en kvalificeret pulje at vælge fra, når lederstillinger skal besættes. Det skal samtidig være muligt og legitimt for ledere at træde væk fra ledelsesrollen, hvis den viser sig ikke at være et match. Endelig er vi er bevidste om, at det er væsentligt at sikre, at regionens ledere har et attraktivt ledelsesrum, som giver dem handlemuligheder.</a:t>
            </a:r>
          </a:p>
        </p:txBody>
      </p:sp>
      <p:graphicFrame>
        <p:nvGraphicFramePr>
          <p:cNvPr id="3" name="Diagram 2">
            <a:extLst>
              <a:ext uri="{FF2B5EF4-FFF2-40B4-BE49-F238E27FC236}">
                <a16:creationId xmlns:a16="http://schemas.microsoft.com/office/drawing/2014/main" id="{1EC13E93-E707-06BF-A9AF-ECC061E5EB9B}"/>
              </a:ext>
            </a:extLst>
          </p:cNvPr>
          <p:cNvGraphicFramePr/>
          <p:nvPr>
            <p:extLst>
              <p:ext uri="{D42A27DB-BD31-4B8C-83A1-F6EECF244321}">
                <p14:modId xmlns:p14="http://schemas.microsoft.com/office/powerpoint/2010/main" val="528591457"/>
              </p:ext>
            </p:extLst>
          </p:nvPr>
        </p:nvGraphicFramePr>
        <p:xfrm>
          <a:off x="5033773" y="739885"/>
          <a:ext cx="8551931" cy="5777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fik 3" descr="Rat med massiv udfyldning">
            <a:extLst>
              <a:ext uri="{FF2B5EF4-FFF2-40B4-BE49-F238E27FC236}">
                <a16:creationId xmlns:a16="http://schemas.microsoft.com/office/drawing/2014/main" id="{27D653A1-9FFE-FFBF-E801-CD507519F2B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26438" y="2669016"/>
            <a:ext cx="2855190" cy="2855190"/>
          </a:xfrm>
          <a:prstGeom prst="rect">
            <a:avLst/>
          </a:prstGeom>
        </p:spPr>
      </p:pic>
      <p:sp>
        <p:nvSpPr>
          <p:cNvPr id="6" name="Tekstfelt 5">
            <a:extLst>
              <a:ext uri="{FF2B5EF4-FFF2-40B4-BE49-F238E27FC236}">
                <a16:creationId xmlns:a16="http://schemas.microsoft.com/office/drawing/2014/main" id="{210501CB-6F67-E93D-4937-6EB74DF34E51}"/>
              </a:ext>
            </a:extLst>
          </p:cNvPr>
          <p:cNvSpPr txBox="1"/>
          <p:nvPr/>
        </p:nvSpPr>
        <p:spPr>
          <a:xfrm>
            <a:off x="9389880" y="4096609"/>
            <a:ext cx="2281244" cy="1566395"/>
          </a:xfrm>
          <a:prstGeom prst="rect">
            <a:avLst/>
          </a:prstGeom>
          <a:noFill/>
        </p:spPr>
        <p:txBody>
          <a:bodyPr wrap="square">
            <a:spAutoFit/>
          </a:bodyPr>
          <a:lstStyle/>
          <a:p>
            <a:r>
              <a:rPr lang="da-DK" sz="1596" kern="0">
                <a:solidFill>
                  <a:schemeClr val="accent1"/>
                </a:solidFill>
                <a:ea typeface="Calibri" panose="020F0502020204030204" pitchFamily="34" charset="0"/>
              </a:rPr>
              <a:t>Der stilles store krav til lederne og det er vores ambition at understøtte de regionale ledere bedst muligt i udøvelsen af deres hverv</a:t>
            </a:r>
            <a:endParaRPr lang="da-DK" sz="1596">
              <a:solidFill>
                <a:schemeClr val="accent1"/>
              </a:solidFill>
            </a:endParaRPr>
          </a:p>
        </p:txBody>
      </p:sp>
    </p:spTree>
    <p:custDataLst>
      <p:tags r:id="rId1"/>
    </p:custDataLst>
    <p:extLst>
      <p:ext uri="{BB962C8B-B14F-4D97-AF65-F5344CB8AC3E}">
        <p14:creationId xmlns:p14="http://schemas.microsoft.com/office/powerpoint/2010/main" val="41873956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8499813936434372"/>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kpia\AppData\Local\Temp\Templafy\PowerPointVsto\Assets\e1e3f6ad-7131-44c9-ac5c-260ca5a351ad.jpeg"/>
</p:tagLst>
</file>

<file path=ppt/tags/tag3.xml><?xml version="1.0" encoding="utf-8"?>
<p:tagLst xmlns:a="http://schemas.openxmlformats.org/drawingml/2006/main" xmlns:r="http://schemas.openxmlformats.org/officeDocument/2006/relationships" xmlns:p="http://schemas.openxmlformats.org/presentationml/2006/main">
  <p:tag name="TEMPLAFYSLIDEID" val="638312249143170765"/>
</p:tagLst>
</file>

<file path=ppt/tags/tag4.xml><?xml version="1.0" encoding="utf-8"?>
<p:tagLst xmlns:a="http://schemas.openxmlformats.org/drawingml/2006/main" xmlns:r="http://schemas.openxmlformats.org/officeDocument/2006/relationships" xmlns:p="http://schemas.openxmlformats.org/presentationml/2006/main">
  <p:tag name="TEMPLAFYSLIDEID" val="638312249143170765"/>
</p:tagLst>
</file>

<file path=ppt/tags/tag5.xml><?xml version="1.0" encoding="utf-8"?>
<p:tagLst xmlns:a="http://schemas.openxmlformats.org/drawingml/2006/main" xmlns:r="http://schemas.openxmlformats.org/officeDocument/2006/relationships" xmlns:p="http://schemas.openxmlformats.org/presentationml/2006/main">
  <p:tag name="TEMPLAFYSLIDEID" val="638312249143170765"/>
</p:tagLst>
</file>

<file path=ppt/tags/tag6.xml><?xml version="1.0" encoding="utf-8"?>
<p:tagLst xmlns:a="http://schemas.openxmlformats.org/drawingml/2006/main" xmlns:r="http://schemas.openxmlformats.org/officeDocument/2006/relationships" xmlns:p="http://schemas.openxmlformats.org/presentationml/2006/main">
  <p:tag name="TEMPLAFYSLIDEID" val="638312249143170765"/>
</p:tagLst>
</file>

<file path=ppt/tags/tag7.xml><?xml version="1.0" encoding="utf-8"?>
<p:tagLst xmlns:a="http://schemas.openxmlformats.org/drawingml/2006/main" xmlns:r="http://schemas.openxmlformats.org/officeDocument/2006/relationships" xmlns:p="http://schemas.openxmlformats.org/presentationml/2006/main">
  <p:tag name="TEMPLAFYSLIDEID" val="638312249143170765"/>
</p:tagLst>
</file>

<file path=ppt/tags/tag8.xml><?xml version="1.0" encoding="utf-8"?>
<p:tagLst xmlns:a="http://schemas.openxmlformats.org/drawingml/2006/main" xmlns:r="http://schemas.openxmlformats.org/officeDocument/2006/relationships" xmlns:p="http://schemas.openxmlformats.org/presentationml/2006/main">
  <p:tag name="TEMPLAFYSLIDEID" val="638312249143170765"/>
</p:tagLst>
</file>

<file path=ppt/theme/theme1.xml><?xml version="1.0" encoding="utf-8"?>
<a:theme xmlns:a="http://schemas.openxmlformats.org/drawingml/2006/main" name="Præsentation">
  <a:themeElements>
    <a:clrScheme name="RegionNordjylland">
      <a:dk1>
        <a:srgbClr val="000000"/>
      </a:dk1>
      <a:lt1>
        <a:srgbClr val="FFFFFF"/>
      </a:lt1>
      <a:dk2>
        <a:srgbClr val="002138"/>
      </a:dk2>
      <a:lt2>
        <a:srgbClr val="FFFFFF"/>
      </a:lt2>
      <a:accent1>
        <a:srgbClr val="0063A9"/>
      </a:accent1>
      <a:accent2>
        <a:srgbClr val="3BB9EB"/>
      </a:accent2>
      <a:accent3>
        <a:srgbClr val="40DCAF"/>
      </a:accent3>
      <a:accent4>
        <a:srgbClr val="F6BD2E"/>
      </a:accent4>
      <a:accent5>
        <a:srgbClr val="BBCCD4"/>
      </a:accent5>
      <a:accent6>
        <a:srgbClr val="6A8D9E"/>
      </a:accent6>
      <a:hlink>
        <a:srgbClr val="3BB9EB"/>
      </a:hlink>
      <a:folHlink>
        <a:srgbClr val="3BB9EB"/>
      </a:folHlink>
    </a:clrScheme>
    <a:fontScheme name="RN skabelon">
      <a:majorFont>
        <a:latin typeface="Source Sans Pro Black"/>
        <a:ea typeface=""/>
        <a:cs typeface="Arial"/>
      </a:majorFont>
      <a:minorFont>
        <a:latin typeface="Source Sans Pro"/>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custClrLst/>
  <a:extLst>
    <a:ext uri="{05A4C25C-085E-4340-85A3-A5531E510DB2}">
      <thm15:themeFamily xmlns:thm15="http://schemas.microsoft.com/office/thememl/2012/main" name="Region Nordjylland Test skabelon 2023" id="{165188EB-FE63-471F-927A-8E56D8A6E7CD}" vid="{2E66D60C-EAB0-4091-B21A-B58D1146B69A}"/>
    </a:ext>
  </a:extLst>
</a:theme>
</file>

<file path=ppt/theme/theme2.xml><?xml version="1.0" encoding="utf-8"?>
<a:theme xmlns:a="http://schemas.openxmlformats.org/drawingml/2006/main" name="Office Theme">
  <a:themeElements>
    <a:clrScheme name="RegionNordjylland">
      <a:dk1>
        <a:srgbClr val="000000"/>
      </a:dk1>
      <a:lt1>
        <a:srgbClr val="FFFFFF"/>
      </a:lt1>
      <a:dk2>
        <a:srgbClr val="002138"/>
      </a:dk2>
      <a:lt2>
        <a:srgbClr val="FFFFFF"/>
      </a:lt2>
      <a:accent1>
        <a:srgbClr val="0063A9"/>
      </a:accent1>
      <a:accent2>
        <a:srgbClr val="3BB9EB"/>
      </a:accent2>
      <a:accent3>
        <a:srgbClr val="40DCAF"/>
      </a:accent3>
      <a:accent4>
        <a:srgbClr val="F6BD2E"/>
      </a:accent4>
      <a:accent5>
        <a:srgbClr val="BBCCD4"/>
      </a:accent5>
      <a:accent6>
        <a:srgbClr val="6A8D9E"/>
      </a:accent6>
      <a:hlink>
        <a:srgbClr val="3BB9EB"/>
      </a:hlink>
      <a:folHlink>
        <a:srgbClr val="3BB9EB"/>
      </a:folHlink>
    </a:clrScheme>
    <a:fontScheme name="Region Nordjylland">
      <a:majorFont>
        <a:latin typeface="Source Sans Pro Black"/>
        <a:ea typeface=""/>
        <a:cs typeface="Arial"/>
      </a:majorFont>
      <a:minorFont>
        <a:latin typeface="Source Sans Pro"/>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theme>
</file>

<file path=ppt/theme/theme3.xml><?xml version="1.0" encoding="utf-8"?>
<a:theme xmlns:a="http://schemas.openxmlformats.org/drawingml/2006/main" name="Office Theme">
  <a:themeElements>
    <a:clrScheme name="RegionNordjylland">
      <a:dk1>
        <a:srgbClr val="000000"/>
      </a:dk1>
      <a:lt1>
        <a:srgbClr val="FFFFFF"/>
      </a:lt1>
      <a:dk2>
        <a:srgbClr val="002138"/>
      </a:dk2>
      <a:lt2>
        <a:srgbClr val="FFFFFF"/>
      </a:lt2>
      <a:accent1>
        <a:srgbClr val="0063A9"/>
      </a:accent1>
      <a:accent2>
        <a:srgbClr val="3BB9EB"/>
      </a:accent2>
      <a:accent3>
        <a:srgbClr val="40DCAF"/>
      </a:accent3>
      <a:accent4>
        <a:srgbClr val="F6BD2E"/>
      </a:accent4>
      <a:accent5>
        <a:srgbClr val="BBCCD4"/>
      </a:accent5>
      <a:accent6>
        <a:srgbClr val="6A8D9E"/>
      </a:accent6>
      <a:hlink>
        <a:srgbClr val="3BB9EB"/>
      </a:hlink>
      <a:folHlink>
        <a:srgbClr val="3BB9EB"/>
      </a:folHlink>
    </a:clrScheme>
    <a:fontScheme name="Region Nordjylland">
      <a:majorFont>
        <a:latin typeface="Source Sans Pro Black"/>
        <a:ea typeface=""/>
        <a:cs typeface="Arial"/>
      </a:majorFont>
      <a:minorFont>
        <a:latin typeface="Source Sans Pro"/>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0,"isValidatorEnabled":false,"isLocked":false,"elementsMetadata":[],"slideId":"638109273432556040","enableDocumentContentUpdater":true,"version":"1.12"}]]></TemplafySlideTemplateConfiguration>
</file>

<file path=customXml/item10.xml><?xml version="1.0" encoding="utf-8"?>
<TemplafySlideTemplateConfiguration><![CDATA[{"slideVersion":0,"isValidatorEnabled":false,"isLocked":false,"elementsMetadata":[],"slideId":"638440251627554033","enableDocumentContentUpdater":true,"version":"1.12"}]]></TemplafySlideTemplateConfiguration>
</file>

<file path=customXml/item11.xml><?xml version="1.0" encoding="utf-8"?>
<TemplafySlideTemplateConfiguration><![CDATA[{"slideVersion":0,"isValidatorEnabled":false,"isLocked":false,"elementsMetadata":[],"slideId":"638428884141800581","enableDocumentContentUpdater":true,"version":"1.12"}]]></TemplafySlideTemplateConfiguration>
</file>

<file path=customXml/item12.xml><?xml version="1.0" encoding="utf-8"?>
<TemplafySlideTemplateConfiguration><![CDATA[{"slideVersion":0,"isValidatorEnabled":false,"isLocked":false,"elementsMetadata":[],"slideId":"638251195584109616","enableDocumentContentUpdater":true,"version":"1.12"}]]></TemplafySlideTemplateConfiguration>
</file>

<file path=customXml/item13.xml><?xml version="1.0" encoding="utf-8"?>
<TemplafySlideFormConfiguration><![CDATA[{"formFields":[],"formDataEntries":[]}]]></TemplafySlideFormConfiguration>
</file>

<file path=customXml/item14.xml><?xml version="1.0" encoding="utf-8"?>
<TemplafySlideTemplateConfiguration><![CDATA[{"slideVersion":0,"isValidatorEnabled":false,"isLocked":false,"elementsMetadata":[],"slideId":"638247670024610083","enableDocumentContentUpdater":true,"version":"1.12"}]]></TemplafySlideTemplateConfiguration>
</file>

<file path=customXml/item15.xml><?xml version="1.0" encoding="utf-8"?>
<TemplafySlideFormConfiguration><![CDATA[{"formFields":[],"formDataEntries":[]}]]></TemplafySlideFormConfiguration>
</file>

<file path=customXml/item16.xml><?xml version="1.0" encoding="utf-8"?>
<TemplafySlideTemplateConfiguration><![CDATA[{"slideVersion":0,"isValidatorEnabled":false,"isLocked":false,"elementsMetadata":[],"slideId":"638109273432868586","enableDocumentContentUpdater":true,"version":"1.12"}]]></TemplafySlideTemplateConfiguration>
</file>

<file path=customXml/item17.xml><?xml version="1.0" encoding="utf-8"?>
<TemplafySlideFormConfiguration><![CDATA[{"formFields":[],"formDataEntries":[]}]]></TemplafySlideFormConfiguration>
</file>

<file path=customXml/item18.xml><?xml version="1.0" encoding="utf-8"?>
<TemplafySlideFormConfiguration><![CDATA[{"formFields":[],"formDataEntries":[]}]]></TemplafySlideFormConfiguration>
</file>

<file path=customXml/item19.xml><?xml version="1.0" encoding="utf-8"?>
<TemplafySlideTemplateConfiguration><![CDATA[{"slideVersion":0,"isValidatorEnabled":false,"isLocked":false,"elementsMetadata":[],"slideId":"638109273432868584","enableDocumentContentUpdater":true,"version":"1.12"}]]></TemplafySlideTemplateConfiguration>
</file>

<file path=customXml/item2.xml><?xml version="1.0" encoding="utf-8"?>
<TemplafySlideFormConfiguration><![CDATA[{"formFields":[],"formDataEntries":[]}]]></TemplafySlideFormConfiguration>
</file>

<file path=customXml/item20.xml><?xml version="1.0" encoding="utf-8"?>
<TemplafySlideTemplateConfiguration><![CDATA[{"slideVersion":0,"isValidatorEnabled":false,"isLocked":false,"elementsMetadata":[],"slideId":"638248337460888343","enableDocumentContentUpdater":true,"version":"1.12"}]]></TemplafySlideTemplateConfiguration>
</file>

<file path=customXml/item21.xml><?xml version="1.0" encoding="utf-8"?>
<TemplafySlideTemplateConfiguration><![CDATA[{"slideVersion":0,"isValidatorEnabled":false,"isLocked":false,"elementsMetadata":[],"slideId":"638455024477165330","enableDocumentContentUpdater":true,"version":"1.12"}]]></TemplafySlideTemplateConfiguration>
</file>

<file path=customXml/item22.xml><?xml version="1.0" encoding="utf-8"?>
<TemplafySlideFormConfiguration><![CDATA[{"formFields":[],"formDataEntries":[]}]]></TemplafySlideFormConfiguration>
</file>

<file path=customXml/item23.xml><?xml version="1.0" encoding="utf-8"?>
<TemplafySlideFormConfiguration><![CDATA[{"formFields":[],"formDataEntries":[]}]]></TemplafySlideFormConfiguration>
</file>

<file path=customXml/item24.xml><?xml version="1.0" encoding="utf-8"?>
<TemplafySlideFormConfiguration><![CDATA[{"formFields":[],"formDataEntries":[]}]]></TemplafySlideFormConfiguration>
</file>

<file path=customXml/item25.xml><?xml version="1.0" encoding="utf-8"?>
<TemplafySlideTemplateConfiguration><![CDATA[{"slideVersion":0,"isValidatorEnabled":false,"isLocked":false,"elementsMetadata":[],"slideId":"638375507311592908","enableDocumentContentUpdater":true,"version":"1.12"}]]></TemplafySlideTemplateConfiguration>
</file>

<file path=customXml/item26.xml><?xml version="1.0" encoding="utf-8"?>
<TemplafySlideFormConfiguration><![CDATA[{"formFields":[],"formDataEntries":[]}]]></TemplafySlideFormConfiguration>
</file>

<file path=customXml/item27.xml><?xml version="1.0" encoding="utf-8"?>
<TemplafySlideTemplateConfiguration><![CDATA[{"slideVersion":0,"isValidatorEnabled":false,"isLocked":false,"elementsMetadata":[],"slideId":"638248337461200863","enableDocumentContentUpdater":true,"version":"1.12"}]]></TemplafySlideTemplateConfiguration>
</file>

<file path=customXml/item28.xml><?xml version="1.0" encoding="utf-8"?>
<TemplafySlideFormConfiguration><![CDATA[{"formFields":[],"formDataEntries":[]}]]></TemplafySlideFormConfiguration>
</file>

<file path=customXml/item29.xml><?xml version="1.0" encoding="utf-8"?>
<ct:contentTypeSchema xmlns:ct="http://schemas.microsoft.com/office/2006/metadata/contentType" xmlns:ma="http://schemas.microsoft.com/office/2006/metadata/properties/metaAttributes" ct:_="" ma:_="" ma:contentTypeName="Dokument" ma:contentTypeID="0x0101006A4CC32CC2AD1445BBE445B0AA2BA88C" ma:contentTypeVersion="6" ma:contentTypeDescription="Opret et nyt dokument." ma:contentTypeScope="" ma:versionID="148c37610367131bce045fc6490038be">
  <xsd:schema xmlns:xsd="http://www.w3.org/2001/XMLSchema" xmlns:xs="http://www.w3.org/2001/XMLSchema" xmlns:p="http://schemas.microsoft.com/office/2006/metadata/properties" xmlns:ns2="1efc392c-34f5-4ab8-b55e-4e54464fb54e" xmlns:ns3="8ee0752b-9d9b-48b8-a236-a0575e875f64" targetNamespace="http://schemas.microsoft.com/office/2006/metadata/properties" ma:root="true" ma:fieldsID="7700d9e97f0ea1864560a546c7f38fae" ns2:_="" ns3:_="">
    <xsd:import namespace="1efc392c-34f5-4ab8-b55e-4e54464fb54e"/>
    <xsd:import namespace="8ee0752b-9d9b-48b8-a236-a0575e875f6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c392c-34f5-4ab8-b55e-4e54464fb5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e0752b-9d9b-48b8-a236-a0575e875f64"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TemplafySlideTemplateConfiguration><![CDATA[{"slideVersion":0,"isValidatorEnabled":false,"isLocked":false,"elementsMetadata":[],"slideId":"638428140416467670","enableDocumentContentUpdater":true,"version":"1.12"}]]></TemplafySlideTemplateConfiguration>
</file>

<file path=customXml/item30.xml><?xml version="1.0" encoding="utf-8"?>
<TemplafySlideFormConfiguration><![CDATA[{"formFields":[],"formDataEntries":[]}]]></TemplafySlideFormConfiguration>
</file>

<file path=customXml/item31.xml><?xml version="1.0" encoding="utf-8"?>
<TemplafySlideTemplateConfiguration><![CDATA[{"slideVersion":0,"isValidatorEnabled":false,"isLocked":false,"elementsMetadata":[],"slideId":"638109273433024821","enableDocumentContentUpdater":true,"version":"1.12"}]]></TemplafySlideTemplateConfiguration>
</file>

<file path=customXml/item32.xml><?xml version="1.0" encoding="utf-8"?>
<TemplafySlideTemplateConfiguration><![CDATA[{"slideVersion":0,"isValidatorEnabled":false,"isLocked":false,"elementsMetadata":[],"slideId":"638109273433806060","enableDocumentContentUpdater":true,"version":"1.12"}]]></TemplafySlideTemplateConfiguration>
</file>

<file path=customXml/item33.xml><?xml version="1.0" encoding="utf-8"?>
<TemplafySlideFormConfiguration><![CDATA[{"formFields":[],"formDataEntries":[]}]]></TemplafySlideFormConfiguration>
</file>

<file path=customXml/item34.xml><?xml version="1.0" encoding="utf-8"?>
<TemplafySlideFormConfiguration><![CDATA[{"formFields":[],"formDataEntries":[]}]]></TemplafySlideFormConfiguration>
</file>

<file path=customXml/item35.xml><?xml version="1.0" encoding="utf-8"?>
<TemplafySlideFormConfiguration><![CDATA[{"formFields":[],"formDataEntries":[]}]]></TemplafySlideFormConfiguration>
</file>

<file path=customXml/item36.xml><?xml version="1.0" encoding="utf-8"?>
<TemplafySlideFormConfiguration><![CDATA[{"formFields":[],"formDataEntries":[]}]]></TemplafySlideFormConfiguration>
</file>

<file path=customXml/item37.xml><?xml version="1.0" encoding="utf-8"?>
<TemplafySlideFormConfiguration><![CDATA[{"formFields":[],"formDataEntries":[]}]]></TemplafySlideFormConfiguration>
</file>

<file path=customXml/item38.xml><?xml version="1.0" encoding="utf-8"?>
<TemplafySlideFormConfiguration><![CDATA[{"formFields":[],"formDataEntries":[]}]]></TemplafySlideFormConfiguration>
</file>

<file path=customXml/item39.xml><?xml version="1.0" encoding="utf-8"?>
<TemplafySlideFormConfiguration><![CDATA[{"formFields":[],"formDataEntries":[]}]]></TemplafySlideFormConfiguration>
</file>

<file path=customXml/item4.xml><?xml version="1.0" encoding="utf-8"?>
<TemplafySlideTemplateConfiguration><![CDATA[{"slideVersion":0,"isValidatorEnabled":false,"isLocked":false,"elementsMetadata":[],"slideId":"638455024477165330","enableDocumentContentUpdater":true,"version":"1.12"}]]></TemplafySlideTemplateConfiguration>
</file>

<file path=customXml/item40.xml><?xml version="1.0" encoding="utf-8"?>
<TemplafySlideTemplateConfiguration><![CDATA[{"slideVersion":0,"isValidatorEnabled":false,"isLocked":false,"elementsMetadata":[],"slideId":"638440251627554033","enableDocumentContentUpdater":true,"version":"1.12"}]]></TemplafySlideTemplateConfiguration>
</file>

<file path=customXml/item41.xml><?xml version="1.0" encoding="utf-8"?>
<TemplafySlideFormConfiguration><![CDATA[{"formFields":[],"formDataEntries":[]}]]></TemplafySlideFormConfiguration>
</file>

<file path=customXml/item42.xml><?xml version="1.0" encoding="utf-8"?>
<TemplafySlideTemplateConfiguration><![CDATA[{"slideVersion":0,"isValidatorEnabled":false,"isLocked":false,"elementsMetadata":[],"slideId":"638428884141800582","enableDocumentContentUpdater":true,"version":"1.12"}]]></TemplafySlideTemplateConfiguration>
</file>

<file path=customXml/item43.xml><?xml version="1.0" encoding="utf-8"?>
<TemplafySlideTemplateConfiguration><![CDATA[{"slideVersion":0,"isValidatorEnabled":false,"isLocked":false,"elementsMetadata":[],"slideId":"638428867847183558","enableDocumentContentUpdater":true,"version":"1.12"}]]></TemplafySlideTemplateConfiguration>
</file>

<file path=customXml/item44.xml><?xml version="1.0" encoding="utf-8"?>
<TemplafySlideFormConfiguration><![CDATA[{"formFields":[],"formDataEntries":[]}]]></TemplafySlideFormConfiguration>
</file>

<file path=customXml/item45.xml><?xml version="1.0" encoding="utf-8"?>
<TemplafySlideTemplateConfiguration><![CDATA[{"slideVersion":0,"isValidatorEnabled":false,"isLocked":false,"elementsMetadata":[],"slideId":"638109273433181085","enableDocumentContentUpdater":true,"version":"1.12"}]]></TemplafySlideTemplateConfiguration>
</file>

<file path=customXml/item46.xml><?xml version="1.0" encoding="utf-8"?>
<TemplafySlideTemplateConfiguration><![CDATA[{"slideVersion":0,"isValidatorEnabled":false,"isLocked":false,"elementsMetadata":[],"slideId":"638109273433181083","enableDocumentContentUpdater":true,"version":"1.12"}]]></TemplafySlideTemplateConfiguration>
</file>

<file path=customXml/item47.xml><?xml version="1.0" encoding="utf-8"?>
<TemplafySlideFormConfiguration><![CDATA[{"formFields":[],"formDataEntries":[]}]]></TemplafySlideFormConfiguration>
</file>

<file path=customXml/item48.xml><?xml version="1.0" encoding="utf-8"?>
<TemplafySlideTemplateConfiguration><![CDATA[{"slideVersion":0,"isValidatorEnabled":false,"isLocked":false,"elementsMetadata":[],"slideId":"638109273433493550","enableDocumentContentUpdater":true,"version":"1.12"}]]></TemplafySlideTemplateConfiguration>
</file>

<file path=customXml/item49.xml><?xml version="1.0" encoding="utf-8"?>
<TemplafySlideTemplateConfiguration><![CDATA[{"slideVersion":0,"isValidatorEnabled":false,"isLocked":false,"elementsMetadata":[],"slideId":"638248337461044599","enableDocumentContentUpdater":true,"version":"1.12"}]]></TemplafySlideTemplateConfiguration>
</file>

<file path=customXml/item5.xml><?xml version="1.0" encoding="utf-8"?>
<TemplafySlideFormConfiguration><![CDATA[{"formFields":[],"formDataEntries":[]}]]></TemplafySlideFormConfiguration>
</file>

<file path=customXml/item50.xml><?xml version="1.0" encoding="utf-8"?>
<TemplafySlideTemplateConfiguration><![CDATA[{"slideVersion":0,"isValidatorEnabled":false,"isLocked":false,"elementsMetadata":[],"slideId":"638109273433493548","enableDocumentContentUpdater":true,"version":"1.12"}]]></TemplafySlideTemplateConfiguration>
</file>

<file path=customXml/item51.xml><?xml version="1.0" encoding="utf-8"?>
<TemplafySlideFormConfiguration><![CDATA[{"formFields":[],"formDataEntries":[]}]]></TemplafySlideFormConfiguration>
</file>

<file path=customXml/item52.xml><?xml version="1.0" encoding="utf-8"?>
<TemplafySlideTemplateConfiguration><![CDATA[{"slideVersion":0,"isValidatorEnabled":false,"isLocked":false,"elementsMetadata":[],"slideId":"638248418394490595","enableDocumentContentUpdater":true,"version":"1.12"}]]></TemplafySlideTemplateConfiguration>
</file>

<file path=customXml/item53.xml><?xml version="1.0" encoding="utf-8"?>
<TemplafyFormConfiguration><![CDATA[{"formFields":[],"formDataEntries":[]}]]></TemplafyFormConfiguration>
</file>

<file path=customXml/item54.xml><?xml version="1.0" encoding="utf-8"?>
<TemplafySlideFormConfiguration><![CDATA[{"formFields":[],"formDataEntries":[]}]]></TemplafySlideFormConfiguration>
</file>

<file path=customXml/item55.xml><?xml version="1.0" encoding="utf-8"?>
<TemplafySlideFormConfiguration><![CDATA[{"formFields":[],"formDataEntries":[]}]]></TemplafySlideFormConfiguration>
</file>

<file path=customXml/item56.xml><?xml version="1.0" encoding="utf-8"?>
<TemplafySlideFormConfiguration><![CDATA[{"formFields":[],"formDataEntries":[]}]]></TemplafySlideFormConfiguration>
</file>

<file path=customXml/item57.xml><?xml version="1.0" encoding="utf-8"?>
<TemplafySlideFormConfiguration><![CDATA[{"formFields":[],"formDataEntries":[]}]]></TemplafySlideFormConfiguration>
</file>

<file path=customXml/item58.xml><?xml version="1.0" encoding="utf-8"?>
<TemplafySlideFormConfiguration><![CDATA[{"formFields":[],"formDataEntries":[]}]]></TemplafySlideFormConfiguration>
</file>

<file path=customXml/item59.xml><?xml version="1.0" encoding="utf-8"?>
<TemplafySlideFormConfiguration><![CDATA[{"formFields":[],"formDataEntries":[]}]]></TemplafySlideFormConfiguration>
</file>

<file path=customXml/item6.xml><?xml version="1.0" encoding="utf-8"?>
<?mso-contentType ?>
<FormTemplates xmlns="http://schemas.microsoft.com/sharepoint/v3/contenttype/forms">
  <Display>DocumentLibraryForm</Display>
  <Edit>DocumentLibraryForm</Edit>
  <New>DocumentLibraryForm</New>
</FormTemplates>
</file>

<file path=customXml/item60.xml><?xml version="1.0" encoding="utf-8"?>
<TemplafySlideFormConfiguration><![CDATA[{"formFields":[],"formDataEntries":[]}]]></TemplafySlideFormConfiguration>
</file>

<file path=customXml/item61.xml><?xml version="1.0" encoding="utf-8"?>
<TemplafySlideFormConfiguration><![CDATA[{"formFields":[],"formDataEntries":[]}]]></TemplafySlideFormConfiguration>
</file>

<file path=customXml/item62.xml><?xml version="1.0" encoding="utf-8"?>
<TemplafySlideFormConfiguration><![CDATA[{"formFields":[],"formDataEntries":[]}]]></TemplafySlideFormConfiguration>
</file>

<file path=customXml/item63.xml><?xml version="1.0" encoding="utf-8"?>
<TemplafySlideTemplateConfiguration><![CDATA[{"slideVersion":0,"isValidatorEnabled":false,"isLocked":false,"elementsMetadata":[],"slideId":"638109273433337348","enableDocumentContentUpdater":true,"version":"1.12"}]]></TemplafySlideTemplateConfiguration>
</file>

<file path=customXml/item64.xml><?xml version="1.0" encoding="utf-8"?>
<TemplafySlideTemplateConfiguration><![CDATA[{"slideVersion":0,"isValidatorEnabled":false,"isLocked":false,"elementsMetadata":[],"slideId":"638107619174082226","enableDocumentContentUpdater":true,"version":"1.12"}]]></TemplafySlideTemplateConfiguration>
</file>

<file path=customXml/item65.xml><?xml version="1.0" encoding="utf-8"?>
<p:properties xmlns:p="http://schemas.microsoft.com/office/2006/metadata/properties" xmlns:xsi="http://www.w3.org/2001/XMLSchema-instance" xmlns:pc="http://schemas.microsoft.com/office/infopath/2007/PartnerControls">
  <documentManagement/>
</p:properties>
</file>

<file path=customXml/item66.xml><?xml version="1.0" encoding="utf-8"?>
<TemplafySlideFormConfiguration><![CDATA[{"formFields":[],"formDataEntries":[]}]]></TemplafySlideFormConfiguration>
</file>

<file path=customXml/item67.xml><?xml version="1.0" encoding="utf-8"?>
<TemplafySlideTemplateConfiguration><![CDATA[{"slideVersion":0,"isValidatorEnabled":false,"isLocked":false,"elementsMetadata":[],"slideId":"638428140416467670","enableDocumentContentUpdater":true,"version":"1.12"}]]></TemplafySlideTemplateConfiguration>
</file>

<file path=customXml/item68.xml><?xml version="1.0" encoding="utf-8"?>
<TemplafySlideTemplateConfiguration><![CDATA[{"slideVersion":0,"isValidatorEnabled":false,"isLocked":false,"elementsMetadata":[],"slideId":"638278670941936948","enableDocumentContentUpdater":true,"version":"1.12"}]]></TemplafySlideTemplateConfiguration>
</file>

<file path=customXml/item69.xml><?xml version="1.0" encoding="utf-8"?>
<TemplafySlideTemplateConfiguration><![CDATA[{"slideVersion":0,"isValidatorEnabled":false,"isLocked":false,"elementsMetadata":[],"slideId":"638251195585672093","enableDocumentContentUpdater":true,"version":"1.12"}]]></TemplafySlideTemplateConfiguration>
</file>

<file path=customXml/item7.xml><?xml version="1.0" encoding="utf-8"?>
<TemplafySlideTemplateConfiguration><![CDATA[{"slideVersion":0,"isValidatorEnabled":false,"isLocked":false,"elementsMetadata":[],"slideId":"638251195584734508","enableDocumentContentUpdater":true,"version":"1.12"}]]></TemplafySlideTemplateConfiguration>
</file>

<file path=customXml/item70.xml><?xml version="1.0" encoding="utf-8"?>
<TemplafySlideTemplateConfiguration><![CDATA[{"slideVersion":0,"isValidatorEnabled":false,"isLocked":false,"elementsMetadata":[],"slideId":"638454183213786841","enableDocumentContentUpdater":true,"version":"1.12"}]]></TemplafySlideTemplateConfiguration>
</file>

<file path=customXml/item71.xml><?xml version="1.0" encoding="utf-8"?>
<TemplafySlideTemplateConfiguration><![CDATA[{"slideVersion":0,"isValidatorEnabled":false,"isLocked":false,"elementsMetadata":[],"slideId":"638466283413955113","enableDocumentContentUpdater":true,"version":"1.12"}]]></TemplafySlideTemplateConfiguration>
</file>

<file path=customXml/item72.xml><?xml version="1.0" encoding="utf-8"?>
<TemplafySlideFormConfiguration><![CDATA[{"formFields":[],"formDataEntries":[]}]]></TemplafySlideFormConfiguration>
</file>

<file path=customXml/item73.xml><?xml version="1.0" encoding="utf-8"?>
<TemplafySlideFormConfiguration><![CDATA[{"formFields":[],"formDataEntries":[]}]]></TemplafySlideFormConfiguration>
</file>

<file path=customXml/item74.xml><?xml version="1.0" encoding="utf-8"?>
<TemplafySlideFormConfiguration><![CDATA[{"formFields":[],"formDataEntries":[]}]]></TemplafySlideFormConfiguration>
</file>

<file path=customXml/item75.xml><?xml version="1.0" encoding="utf-8"?>
<TemplafySlideTemplateConfiguration><![CDATA[{"slideVersion":0,"isValidatorEnabled":false,"isLocked":false,"elementsMetadata":[],"slideId":"638427455069336950","enableDocumentContentUpdater":true,"version":"1.12"}]]></TemplafySlideTemplateConfiguration>
</file>

<file path=customXml/item76.xml><?xml version="1.0" encoding="utf-8"?>
<TemplafyTemplateConfiguration><![CDATA[{"elementsMetadata":[{"type":"shape","id":"b7f1ef7e-2832-4b45-bf4c-c0a01b1c900c","elementConfiguration":{"inheritDimensions":"inheritNone","height":"3 cm","binding":"UserProfile.Institution.Pp_logoWhite","disableUpdates":false,"type":"image"}},{"type":"shape","id":"da43620f-60bb-4912-8cb5-30e65b2cd006","elementConfiguration":{"inheritDimensions":"inheritNone","height":"3 cm","binding":"UserProfile.Institution.Pp_logoBlack","disableUpdates":false,"type":"image"}},{"type":"shape","id":"8e8158dc-387b-4b21-9b73-eb02556180af","elementConfiguration":{"binding":"UserProfile.Institution.Institution","disableUpdates":false,"type":"text"}},{"type":"shape","id":"3786b01a-c8c4-46b8-9d9f-2abfebbf9905","elementConfiguration":{"binding":"UserProfile.Mobile","disableUpdates":false,"type":"text"}},{"type":"shape","id":"63d0d342-43a0-4e9c-8ff8-d0549cd4a649","elementConfiguration":{"binding":"UserProfile.Email","disableUpdates":false,"type":"text"}},{"type":"shape","id":"934572d9-a2b8-4bc7-9339-1153c3c83968","elementConfiguration":{"binding":"UserProfile.DepartmentFreeText","disableUpdates":false,"type":"text"}},{"type":"shape","id":"737de19f-e633-4b57-ad47-5106a435a3ac","elementConfiguration":{"binding":"UserProfile.Clinic","disableUpdates":false,"type":"text"}},{"type":"shape","id":"ef26320b-13c8-4fee-a54e-68b2e2c063be","elementConfiguration":{"binding":"UserProfile.Name","disableUpdates":false,"type":"text"}},{"type":"shape","id":"4b0c5338-b4ed-423b-98cd-c7ca72ef9f0d","elementConfiguration":{"binding":"UserProfile.Title","disableUpdates":false,"type":"text"}},{"type":"shape","id":"744cd773-61ee-42ad-b82a-b22a92ced658","elementConfiguration":{"binding":"Translations.Takforidag","disableUpdates":false,"type":"text"}},{"type":"shape","id":"f59ced91-213f-4f8e-a151-50a4121f2a65","elementConfiguration":{"inheritDimensions":"inheritNone","height":"3 cm","binding":"UserProfile.Institution.Pp_logoWhite","disableUpdates":false,"type":"image"}},{"type":"shape","id":"f149ed3c-7da0-4749-af18-06ca60f4f7af","elementConfiguration":{"binding":"Translations.Takforidag","disableUpdates":false,"type":"text"}},{"type":"shape","id":"2cd1be58-5cee-4142-b73d-1f239fd88af7","elementConfiguration":{"binding":"UserProfile.Mobile","disableUpdates":false,"type":"text"}},{"type":"shape","id":"228fb66d-872b-4f8b-8c91-9efad82d69ed","elementConfiguration":{"binding":"UserProfile.Email","disableUpdates":false,"type":"text"}},{"type":"shape","id":"80fb62aa-c577-4c9f-97e3-563a72ce8073","elementConfiguration":{"binding":"UserProfile.DepartmentFreeText","disableUpdates":false,"type":"text"}},{"type":"shape","id":"ea96c12f-8f63-4863-965d-a0ea21c7fd01","elementConfiguration":{"binding":"UserProfile.Clinic","disableUpdates":false,"type":"text"}},{"type":"shape","id":"793a9824-0ab9-4334-ac65-bde81580e16f","elementConfiguration":{"binding":"UserProfile.Name","disableUpdates":false,"type":"text"}},{"type":"shape","id":"6e4695f1-24f0-467a-84a5-3b1decb07624","elementConfiguration":{"binding":"UserProfile.Title","disableUpdates":false,"type":"text"}},{"type":"shape","id":"896ef27d-5c7f-49bf-a104-dc4e9177ebd8","elementConfiguration":{"inheritDimensions":"inheritNone","height":"3 cm","binding":"UserProfile.Institution.Pp_logoBlack","disableUpdates":false,"type":"image"}}],"transformationConfigurations":[{"propertyName":"color","propertyValue":"{{UserProfile.Institution.Pp_institutlinje}}","disableUpdates":false,"type":"customDocumentProperty"},{"propertyName":"logoname","propertyValue":"{{UserProfile.Institution.Pp_logoWhite}}","disableUpdates":false,"type":"customDocumentProperty"}],"templateName":"","templateDescription":"","enableDocumentContentUpdater":true,"version":"1.12"}]]></TemplafyTemplateConfiguration>
</file>

<file path=customXml/item77.xml><?xml version="1.0" encoding="utf-8"?>
<TemplafySlideTemplateConfiguration><![CDATA[{"slideVersion":0,"isValidatorEnabled":false,"isLocked":false,"elementsMetadata":[],"slideId":"638456521144889219","enableDocumentContentUpdater":true,"version":"1.12"}]]></TemplafySlideTemplateConfiguration>
</file>

<file path=customXml/item78.xml><?xml version="1.0" encoding="utf-8"?>
<TemplafySlideTemplateConfiguration><![CDATA[{"slideVersion":0,"isValidatorEnabled":false,"isLocked":false,"elementsMetadata":[],"slideId":"638251195585828275","enableDocumentContentUpdater":true,"version":"1.12"}]]></TemplafySlideTemplateConfiguration>
</file>

<file path=customXml/item79.xml><?xml version="1.0" encoding="utf-8"?>
<TemplafySlideFormConfiguration><![CDATA[{"formFields":[],"formDataEntries":[]}]]></TemplafySlideFormConfiguration>
</file>

<file path=customXml/item8.xml><?xml version="1.0" encoding="utf-8"?>
<TemplafySlideTemplateConfiguration><![CDATA[{"slideVersion":0,"isValidatorEnabled":false,"isLocked":false,"elementsMetadata":[],"slideId":"638455024477165330","enableDocumentContentUpdater":true,"version":"1.12"}]]></TemplafySlideTemplateConfiguration>
</file>

<file path=customXml/item9.xml><?xml version="1.0" encoding="utf-8"?>
<TemplafySlideTemplateConfiguration><![CDATA[{"slideVersion":0,"isValidatorEnabled":false,"isLocked":false,"elementsMetadata":[],"slideId":"638375507311749179","enableDocumentContentUpdater":true,"version":"1.12"}]]></TemplafySlideTemplateConfiguration>
</file>

<file path=customXml/itemProps1.xml><?xml version="1.0" encoding="utf-8"?>
<ds:datastoreItem xmlns:ds="http://schemas.openxmlformats.org/officeDocument/2006/customXml" ds:itemID="{DB3F1917-971C-4839-B6C2-99D1069BC258}">
  <ds:schemaRefs/>
</ds:datastoreItem>
</file>

<file path=customXml/itemProps10.xml><?xml version="1.0" encoding="utf-8"?>
<ds:datastoreItem xmlns:ds="http://schemas.openxmlformats.org/officeDocument/2006/customXml" ds:itemID="{D6EB614C-92AA-45DC-9462-4AB73513C7E5}">
  <ds:schemaRefs/>
</ds:datastoreItem>
</file>

<file path=customXml/itemProps11.xml><?xml version="1.0" encoding="utf-8"?>
<ds:datastoreItem xmlns:ds="http://schemas.openxmlformats.org/officeDocument/2006/customXml" ds:itemID="{CA279B7B-4AA9-4FA5-9FEC-383EE49FCCE2}">
  <ds:schemaRefs/>
</ds:datastoreItem>
</file>

<file path=customXml/itemProps12.xml><?xml version="1.0" encoding="utf-8"?>
<ds:datastoreItem xmlns:ds="http://schemas.openxmlformats.org/officeDocument/2006/customXml" ds:itemID="{C7995A18-0ECA-43B3-BBF6-70C84F95C8E3}">
  <ds:schemaRefs/>
</ds:datastoreItem>
</file>

<file path=customXml/itemProps13.xml><?xml version="1.0" encoding="utf-8"?>
<ds:datastoreItem xmlns:ds="http://schemas.openxmlformats.org/officeDocument/2006/customXml" ds:itemID="{7A7E05ED-82B0-47DA-889D-53807E9A71BA}">
  <ds:schemaRefs/>
</ds:datastoreItem>
</file>

<file path=customXml/itemProps14.xml><?xml version="1.0" encoding="utf-8"?>
<ds:datastoreItem xmlns:ds="http://schemas.openxmlformats.org/officeDocument/2006/customXml" ds:itemID="{B35244AC-35A0-449E-8D0F-BE537CC0A2C4}">
  <ds:schemaRefs/>
</ds:datastoreItem>
</file>

<file path=customXml/itemProps15.xml><?xml version="1.0" encoding="utf-8"?>
<ds:datastoreItem xmlns:ds="http://schemas.openxmlformats.org/officeDocument/2006/customXml" ds:itemID="{4E2B52DB-3932-42BE-AB91-42E231A373BC}">
  <ds:schemaRefs/>
</ds:datastoreItem>
</file>

<file path=customXml/itemProps16.xml><?xml version="1.0" encoding="utf-8"?>
<ds:datastoreItem xmlns:ds="http://schemas.openxmlformats.org/officeDocument/2006/customXml" ds:itemID="{7644BDB1-F698-4755-B588-DF8BC683423B}">
  <ds:schemaRefs/>
</ds:datastoreItem>
</file>

<file path=customXml/itemProps17.xml><?xml version="1.0" encoding="utf-8"?>
<ds:datastoreItem xmlns:ds="http://schemas.openxmlformats.org/officeDocument/2006/customXml" ds:itemID="{8DC2D6FD-215D-452A-B970-745EA92F620D}">
  <ds:schemaRefs/>
</ds:datastoreItem>
</file>

<file path=customXml/itemProps18.xml><?xml version="1.0" encoding="utf-8"?>
<ds:datastoreItem xmlns:ds="http://schemas.openxmlformats.org/officeDocument/2006/customXml" ds:itemID="{64342007-8D57-4917-BFEF-0244AB72FF2C}">
  <ds:schemaRefs/>
</ds:datastoreItem>
</file>

<file path=customXml/itemProps19.xml><?xml version="1.0" encoding="utf-8"?>
<ds:datastoreItem xmlns:ds="http://schemas.openxmlformats.org/officeDocument/2006/customXml" ds:itemID="{AC924673-9C12-4856-BC30-9D31C134EB16}">
  <ds:schemaRefs/>
</ds:datastoreItem>
</file>

<file path=customXml/itemProps2.xml><?xml version="1.0" encoding="utf-8"?>
<ds:datastoreItem xmlns:ds="http://schemas.openxmlformats.org/officeDocument/2006/customXml" ds:itemID="{C346241D-5D83-4744-BB03-A35B92B8E11A}">
  <ds:schemaRefs/>
</ds:datastoreItem>
</file>

<file path=customXml/itemProps20.xml><?xml version="1.0" encoding="utf-8"?>
<ds:datastoreItem xmlns:ds="http://schemas.openxmlformats.org/officeDocument/2006/customXml" ds:itemID="{1FA7070E-74DD-4151-9ED7-8355AECF1F28}">
  <ds:schemaRefs/>
</ds:datastoreItem>
</file>

<file path=customXml/itemProps21.xml><?xml version="1.0" encoding="utf-8"?>
<ds:datastoreItem xmlns:ds="http://schemas.openxmlformats.org/officeDocument/2006/customXml" ds:itemID="{ACD33E02-445A-49C6-9CFC-B7ABA067B6CD}">
  <ds:schemaRefs/>
</ds:datastoreItem>
</file>

<file path=customXml/itemProps22.xml><?xml version="1.0" encoding="utf-8"?>
<ds:datastoreItem xmlns:ds="http://schemas.openxmlformats.org/officeDocument/2006/customXml" ds:itemID="{A73501CC-F7A3-49C0-A6E0-C871327F93D3}">
  <ds:schemaRefs/>
</ds:datastoreItem>
</file>

<file path=customXml/itemProps23.xml><?xml version="1.0" encoding="utf-8"?>
<ds:datastoreItem xmlns:ds="http://schemas.openxmlformats.org/officeDocument/2006/customXml" ds:itemID="{BAA64BAA-4B69-4D53-826C-96E6C38FFC5D}">
  <ds:schemaRefs/>
</ds:datastoreItem>
</file>

<file path=customXml/itemProps24.xml><?xml version="1.0" encoding="utf-8"?>
<ds:datastoreItem xmlns:ds="http://schemas.openxmlformats.org/officeDocument/2006/customXml" ds:itemID="{AABCC15B-9CB5-4061-A6C8-2373D32C81D6}">
  <ds:schemaRefs/>
</ds:datastoreItem>
</file>

<file path=customXml/itemProps25.xml><?xml version="1.0" encoding="utf-8"?>
<ds:datastoreItem xmlns:ds="http://schemas.openxmlformats.org/officeDocument/2006/customXml" ds:itemID="{3800A514-6AEE-4858-B659-F93004AF72E7}">
  <ds:schemaRefs/>
</ds:datastoreItem>
</file>

<file path=customXml/itemProps26.xml><?xml version="1.0" encoding="utf-8"?>
<ds:datastoreItem xmlns:ds="http://schemas.openxmlformats.org/officeDocument/2006/customXml" ds:itemID="{C1BCBE31-D469-4F25-B430-878D8FDD5667}">
  <ds:schemaRefs/>
</ds:datastoreItem>
</file>

<file path=customXml/itemProps27.xml><?xml version="1.0" encoding="utf-8"?>
<ds:datastoreItem xmlns:ds="http://schemas.openxmlformats.org/officeDocument/2006/customXml" ds:itemID="{A977E8A9-92AE-4210-8D9B-9D45172DD287}">
  <ds:schemaRefs/>
</ds:datastoreItem>
</file>

<file path=customXml/itemProps28.xml><?xml version="1.0" encoding="utf-8"?>
<ds:datastoreItem xmlns:ds="http://schemas.openxmlformats.org/officeDocument/2006/customXml" ds:itemID="{B547D128-4A7B-43BC-9B01-87DAFCFFEA5D}">
  <ds:schemaRefs/>
</ds:datastoreItem>
</file>

<file path=customXml/itemProps29.xml><?xml version="1.0" encoding="utf-8"?>
<ds:datastoreItem xmlns:ds="http://schemas.openxmlformats.org/officeDocument/2006/customXml" ds:itemID="{3A0EA9A4-3E31-4B63-A14D-54C03BE816CC}">
  <ds:schemaRefs>
    <ds:schemaRef ds:uri="1efc392c-34f5-4ab8-b55e-4e54464fb54e"/>
    <ds:schemaRef ds:uri="8ee0752b-9d9b-48b8-a236-a0575e875f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BC4DE88-AB63-4B17-9A79-D876E0B3AFB3}">
  <ds:schemaRefs/>
</ds:datastoreItem>
</file>

<file path=customXml/itemProps30.xml><?xml version="1.0" encoding="utf-8"?>
<ds:datastoreItem xmlns:ds="http://schemas.openxmlformats.org/officeDocument/2006/customXml" ds:itemID="{33A02ADF-A605-4C75-8055-34B0AB0321AC}">
  <ds:schemaRefs/>
</ds:datastoreItem>
</file>

<file path=customXml/itemProps31.xml><?xml version="1.0" encoding="utf-8"?>
<ds:datastoreItem xmlns:ds="http://schemas.openxmlformats.org/officeDocument/2006/customXml" ds:itemID="{F5BB867D-3C01-41B8-B89D-1271929894DF}">
  <ds:schemaRefs/>
</ds:datastoreItem>
</file>

<file path=customXml/itemProps32.xml><?xml version="1.0" encoding="utf-8"?>
<ds:datastoreItem xmlns:ds="http://schemas.openxmlformats.org/officeDocument/2006/customXml" ds:itemID="{DC46CB06-994A-4CF0-BF6F-35D7CC951780}">
  <ds:schemaRefs/>
</ds:datastoreItem>
</file>

<file path=customXml/itemProps33.xml><?xml version="1.0" encoding="utf-8"?>
<ds:datastoreItem xmlns:ds="http://schemas.openxmlformats.org/officeDocument/2006/customXml" ds:itemID="{9668979E-ECE3-43F6-AD5D-EDBC6FA1562B}">
  <ds:schemaRefs/>
</ds:datastoreItem>
</file>

<file path=customXml/itemProps34.xml><?xml version="1.0" encoding="utf-8"?>
<ds:datastoreItem xmlns:ds="http://schemas.openxmlformats.org/officeDocument/2006/customXml" ds:itemID="{0BBC346D-483B-4195-8365-7EC34BD8773C}">
  <ds:schemaRefs/>
</ds:datastoreItem>
</file>

<file path=customXml/itemProps35.xml><?xml version="1.0" encoding="utf-8"?>
<ds:datastoreItem xmlns:ds="http://schemas.openxmlformats.org/officeDocument/2006/customXml" ds:itemID="{E1F798A6-E86E-4581-81BE-31DA7631E10C}">
  <ds:schemaRefs/>
</ds:datastoreItem>
</file>

<file path=customXml/itemProps36.xml><?xml version="1.0" encoding="utf-8"?>
<ds:datastoreItem xmlns:ds="http://schemas.openxmlformats.org/officeDocument/2006/customXml" ds:itemID="{8BAD8226-5F50-4D8D-8F95-5337C5D72357}">
  <ds:schemaRefs/>
</ds:datastoreItem>
</file>

<file path=customXml/itemProps37.xml><?xml version="1.0" encoding="utf-8"?>
<ds:datastoreItem xmlns:ds="http://schemas.openxmlformats.org/officeDocument/2006/customXml" ds:itemID="{6896CDD1-5E98-42F8-BE2E-C4BC19DDF2C0}">
  <ds:schemaRefs/>
</ds:datastoreItem>
</file>

<file path=customXml/itemProps38.xml><?xml version="1.0" encoding="utf-8"?>
<ds:datastoreItem xmlns:ds="http://schemas.openxmlformats.org/officeDocument/2006/customXml" ds:itemID="{00526584-CBBF-4A62-9DFE-A5EC3B71EE50}">
  <ds:schemaRefs/>
</ds:datastoreItem>
</file>

<file path=customXml/itemProps39.xml><?xml version="1.0" encoding="utf-8"?>
<ds:datastoreItem xmlns:ds="http://schemas.openxmlformats.org/officeDocument/2006/customXml" ds:itemID="{5C980357-D64F-4429-B0F2-DB450C3705C0}">
  <ds:schemaRefs/>
</ds:datastoreItem>
</file>

<file path=customXml/itemProps4.xml><?xml version="1.0" encoding="utf-8"?>
<ds:datastoreItem xmlns:ds="http://schemas.openxmlformats.org/officeDocument/2006/customXml" ds:itemID="{9D2476C4-65A6-4C88-8FDA-0D8A79CCA27D}">
  <ds:schemaRefs/>
</ds:datastoreItem>
</file>

<file path=customXml/itemProps40.xml><?xml version="1.0" encoding="utf-8"?>
<ds:datastoreItem xmlns:ds="http://schemas.openxmlformats.org/officeDocument/2006/customXml" ds:itemID="{41D7FFBA-EAC8-4D6C-A45D-1B8D5FA86CEE}">
  <ds:schemaRefs/>
</ds:datastoreItem>
</file>

<file path=customXml/itemProps41.xml><?xml version="1.0" encoding="utf-8"?>
<ds:datastoreItem xmlns:ds="http://schemas.openxmlformats.org/officeDocument/2006/customXml" ds:itemID="{330C8996-26F4-4CED-B550-A8EBDCC00360}">
  <ds:schemaRefs/>
</ds:datastoreItem>
</file>

<file path=customXml/itemProps42.xml><?xml version="1.0" encoding="utf-8"?>
<ds:datastoreItem xmlns:ds="http://schemas.openxmlformats.org/officeDocument/2006/customXml" ds:itemID="{78B7A63F-9C49-4D9D-95CA-EA300E2A8255}">
  <ds:schemaRefs/>
</ds:datastoreItem>
</file>

<file path=customXml/itemProps43.xml><?xml version="1.0" encoding="utf-8"?>
<ds:datastoreItem xmlns:ds="http://schemas.openxmlformats.org/officeDocument/2006/customXml" ds:itemID="{6B85666E-81C9-460A-9EDE-28AC6E0002D5}">
  <ds:schemaRefs/>
</ds:datastoreItem>
</file>

<file path=customXml/itemProps44.xml><?xml version="1.0" encoding="utf-8"?>
<ds:datastoreItem xmlns:ds="http://schemas.openxmlformats.org/officeDocument/2006/customXml" ds:itemID="{845D9AD7-88C7-4D1F-B1CA-C359FB37B039}">
  <ds:schemaRefs/>
</ds:datastoreItem>
</file>

<file path=customXml/itemProps45.xml><?xml version="1.0" encoding="utf-8"?>
<ds:datastoreItem xmlns:ds="http://schemas.openxmlformats.org/officeDocument/2006/customXml" ds:itemID="{3AEBFC7B-51FC-4E43-9A5C-3C8FEF2544FC}">
  <ds:schemaRefs/>
</ds:datastoreItem>
</file>

<file path=customXml/itemProps46.xml><?xml version="1.0" encoding="utf-8"?>
<ds:datastoreItem xmlns:ds="http://schemas.openxmlformats.org/officeDocument/2006/customXml" ds:itemID="{1C3872DF-F798-45ED-ABB5-C11EAA6A83CA}">
  <ds:schemaRefs/>
</ds:datastoreItem>
</file>

<file path=customXml/itemProps47.xml><?xml version="1.0" encoding="utf-8"?>
<ds:datastoreItem xmlns:ds="http://schemas.openxmlformats.org/officeDocument/2006/customXml" ds:itemID="{65AE8B84-C3E3-4160-A25F-DA2F7D436FB7}">
  <ds:schemaRefs/>
</ds:datastoreItem>
</file>

<file path=customXml/itemProps48.xml><?xml version="1.0" encoding="utf-8"?>
<ds:datastoreItem xmlns:ds="http://schemas.openxmlformats.org/officeDocument/2006/customXml" ds:itemID="{847C3BB2-A401-4221-99C4-DEB052271ACD}">
  <ds:schemaRefs/>
</ds:datastoreItem>
</file>

<file path=customXml/itemProps49.xml><?xml version="1.0" encoding="utf-8"?>
<ds:datastoreItem xmlns:ds="http://schemas.openxmlformats.org/officeDocument/2006/customXml" ds:itemID="{F572B7CE-3A01-4F7D-B363-0C6DA1534C40}">
  <ds:schemaRefs/>
</ds:datastoreItem>
</file>

<file path=customXml/itemProps5.xml><?xml version="1.0" encoding="utf-8"?>
<ds:datastoreItem xmlns:ds="http://schemas.openxmlformats.org/officeDocument/2006/customXml" ds:itemID="{D4F78AA8-77AA-4C43-A3FE-573B29E82E5D}">
  <ds:schemaRefs/>
</ds:datastoreItem>
</file>

<file path=customXml/itemProps50.xml><?xml version="1.0" encoding="utf-8"?>
<ds:datastoreItem xmlns:ds="http://schemas.openxmlformats.org/officeDocument/2006/customXml" ds:itemID="{07A91AD3-EC0D-4B72-8213-4ED497C83C17}">
  <ds:schemaRefs/>
</ds:datastoreItem>
</file>

<file path=customXml/itemProps51.xml><?xml version="1.0" encoding="utf-8"?>
<ds:datastoreItem xmlns:ds="http://schemas.openxmlformats.org/officeDocument/2006/customXml" ds:itemID="{5774F9DF-479F-4CE4-9E8C-0F5662AB2B42}">
  <ds:schemaRefs/>
</ds:datastoreItem>
</file>

<file path=customXml/itemProps52.xml><?xml version="1.0" encoding="utf-8"?>
<ds:datastoreItem xmlns:ds="http://schemas.openxmlformats.org/officeDocument/2006/customXml" ds:itemID="{F6AF13B1-7797-48AB-A4D5-EFF542DACB78}">
  <ds:schemaRefs/>
</ds:datastoreItem>
</file>

<file path=customXml/itemProps53.xml><?xml version="1.0" encoding="utf-8"?>
<ds:datastoreItem xmlns:ds="http://schemas.openxmlformats.org/officeDocument/2006/customXml" ds:itemID="{F957E976-8AE6-4658-9487-7E4904B5DA7B}">
  <ds:schemaRefs/>
</ds:datastoreItem>
</file>

<file path=customXml/itemProps54.xml><?xml version="1.0" encoding="utf-8"?>
<ds:datastoreItem xmlns:ds="http://schemas.openxmlformats.org/officeDocument/2006/customXml" ds:itemID="{6DB42B5F-2242-48E1-AA55-B68DA1A1EB9D}">
  <ds:schemaRefs/>
</ds:datastoreItem>
</file>

<file path=customXml/itemProps55.xml><?xml version="1.0" encoding="utf-8"?>
<ds:datastoreItem xmlns:ds="http://schemas.openxmlformats.org/officeDocument/2006/customXml" ds:itemID="{B952AB4F-A24F-46D7-B1DA-550A76847E29}">
  <ds:schemaRefs/>
</ds:datastoreItem>
</file>

<file path=customXml/itemProps56.xml><?xml version="1.0" encoding="utf-8"?>
<ds:datastoreItem xmlns:ds="http://schemas.openxmlformats.org/officeDocument/2006/customXml" ds:itemID="{262291A9-00A0-4DE7-AD01-8AEF5B7FC3D6}">
  <ds:schemaRefs/>
</ds:datastoreItem>
</file>

<file path=customXml/itemProps57.xml><?xml version="1.0" encoding="utf-8"?>
<ds:datastoreItem xmlns:ds="http://schemas.openxmlformats.org/officeDocument/2006/customXml" ds:itemID="{F02D646F-4E6B-47DD-BBE9-2BBE5E97C284}">
  <ds:schemaRefs/>
</ds:datastoreItem>
</file>

<file path=customXml/itemProps58.xml><?xml version="1.0" encoding="utf-8"?>
<ds:datastoreItem xmlns:ds="http://schemas.openxmlformats.org/officeDocument/2006/customXml" ds:itemID="{84333B0F-63F1-4345-B689-3B3A6CC0D979}">
  <ds:schemaRefs/>
</ds:datastoreItem>
</file>

<file path=customXml/itemProps59.xml><?xml version="1.0" encoding="utf-8"?>
<ds:datastoreItem xmlns:ds="http://schemas.openxmlformats.org/officeDocument/2006/customXml" ds:itemID="{70B56B2D-1498-439B-B8AA-4CFA90410AC7}">
  <ds:schemaRefs/>
</ds:datastoreItem>
</file>

<file path=customXml/itemProps6.xml><?xml version="1.0" encoding="utf-8"?>
<ds:datastoreItem xmlns:ds="http://schemas.openxmlformats.org/officeDocument/2006/customXml" ds:itemID="{330EA2D4-EFC6-4A62-9BE1-F2C9C255D7B7}">
  <ds:schemaRefs>
    <ds:schemaRef ds:uri="http://schemas.microsoft.com/sharepoint/v3/contenttype/forms"/>
  </ds:schemaRefs>
</ds:datastoreItem>
</file>

<file path=customXml/itemProps60.xml><?xml version="1.0" encoding="utf-8"?>
<ds:datastoreItem xmlns:ds="http://schemas.openxmlformats.org/officeDocument/2006/customXml" ds:itemID="{BE4FDF0D-BA18-4843-8C46-91C111549A82}">
  <ds:schemaRefs/>
</ds:datastoreItem>
</file>

<file path=customXml/itemProps61.xml><?xml version="1.0" encoding="utf-8"?>
<ds:datastoreItem xmlns:ds="http://schemas.openxmlformats.org/officeDocument/2006/customXml" ds:itemID="{9BDCD803-F7FB-4AC1-A504-1E1B2E268D33}">
  <ds:schemaRefs/>
</ds:datastoreItem>
</file>

<file path=customXml/itemProps62.xml><?xml version="1.0" encoding="utf-8"?>
<ds:datastoreItem xmlns:ds="http://schemas.openxmlformats.org/officeDocument/2006/customXml" ds:itemID="{860356C3-A29F-45F8-9E3E-313F492DB7B2}">
  <ds:schemaRefs/>
</ds:datastoreItem>
</file>

<file path=customXml/itemProps63.xml><?xml version="1.0" encoding="utf-8"?>
<ds:datastoreItem xmlns:ds="http://schemas.openxmlformats.org/officeDocument/2006/customXml" ds:itemID="{CB1DF8D9-51A4-4575-AB8F-3A5DD9DCF07D}">
  <ds:schemaRefs/>
</ds:datastoreItem>
</file>

<file path=customXml/itemProps64.xml><?xml version="1.0" encoding="utf-8"?>
<ds:datastoreItem xmlns:ds="http://schemas.openxmlformats.org/officeDocument/2006/customXml" ds:itemID="{134EC5EA-27F1-4FE6-9B5F-438FBABBF7A0}">
  <ds:schemaRefs/>
</ds:datastoreItem>
</file>

<file path=customXml/itemProps65.xml><?xml version="1.0" encoding="utf-8"?>
<ds:datastoreItem xmlns:ds="http://schemas.openxmlformats.org/officeDocument/2006/customXml" ds:itemID="{69A17957-E3ED-4B1E-A962-1E9710936800}">
  <ds:schemaRefs>
    <ds:schemaRef ds:uri="http://purl.org/dc/terms/"/>
    <ds:schemaRef ds:uri="8ee0752b-9d9b-48b8-a236-a0575e875f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1efc392c-34f5-4ab8-b55e-4e54464fb54e"/>
    <ds:schemaRef ds:uri="http://www.w3.org/XML/1998/namespace"/>
    <ds:schemaRef ds:uri="http://purl.org/dc/dcmitype/"/>
  </ds:schemaRefs>
</ds:datastoreItem>
</file>

<file path=customXml/itemProps66.xml><?xml version="1.0" encoding="utf-8"?>
<ds:datastoreItem xmlns:ds="http://schemas.openxmlformats.org/officeDocument/2006/customXml" ds:itemID="{DF7E040F-C4F9-4C22-9D47-2AB4C114967B}">
  <ds:schemaRefs/>
</ds:datastoreItem>
</file>

<file path=customXml/itemProps67.xml><?xml version="1.0" encoding="utf-8"?>
<ds:datastoreItem xmlns:ds="http://schemas.openxmlformats.org/officeDocument/2006/customXml" ds:itemID="{F9780315-79F0-483A-8BD5-8C35C442BEB3}">
  <ds:schemaRefs/>
</ds:datastoreItem>
</file>

<file path=customXml/itemProps68.xml><?xml version="1.0" encoding="utf-8"?>
<ds:datastoreItem xmlns:ds="http://schemas.openxmlformats.org/officeDocument/2006/customXml" ds:itemID="{BBB77CBA-92DA-4023-AA2B-D715D6CD7C85}">
  <ds:schemaRefs/>
</ds:datastoreItem>
</file>

<file path=customXml/itemProps69.xml><?xml version="1.0" encoding="utf-8"?>
<ds:datastoreItem xmlns:ds="http://schemas.openxmlformats.org/officeDocument/2006/customXml" ds:itemID="{25286A65-1240-475D-A9E5-A909F05DA0FF}">
  <ds:schemaRefs/>
</ds:datastoreItem>
</file>

<file path=customXml/itemProps7.xml><?xml version="1.0" encoding="utf-8"?>
<ds:datastoreItem xmlns:ds="http://schemas.openxmlformats.org/officeDocument/2006/customXml" ds:itemID="{E394B817-39E2-48B2-AF54-4A4B4E28FA5E}">
  <ds:schemaRefs/>
</ds:datastoreItem>
</file>

<file path=customXml/itemProps70.xml><?xml version="1.0" encoding="utf-8"?>
<ds:datastoreItem xmlns:ds="http://schemas.openxmlformats.org/officeDocument/2006/customXml" ds:itemID="{3E6CAF12-184C-4406-A0FC-5B7210892713}">
  <ds:schemaRefs/>
</ds:datastoreItem>
</file>

<file path=customXml/itemProps71.xml><?xml version="1.0" encoding="utf-8"?>
<ds:datastoreItem xmlns:ds="http://schemas.openxmlformats.org/officeDocument/2006/customXml" ds:itemID="{3D48D541-5C19-4442-9A9B-8AC7B380EC58}">
  <ds:schemaRefs/>
</ds:datastoreItem>
</file>

<file path=customXml/itemProps72.xml><?xml version="1.0" encoding="utf-8"?>
<ds:datastoreItem xmlns:ds="http://schemas.openxmlformats.org/officeDocument/2006/customXml" ds:itemID="{FECB7235-7C62-48EB-B64D-A4917BBEFED0}">
  <ds:schemaRefs/>
</ds:datastoreItem>
</file>

<file path=customXml/itemProps73.xml><?xml version="1.0" encoding="utf-8"?>
<ds:datastoreItem xmlns:ds="http://schemas.openxmlformats.org/officeDocument/2006/customXml" ds:itemID="{AC163E93-0797-4441-ADC6-7D9375244762}">
  <ds:schemaRefs/>
</ds:datastoreItem>
</file>

<file path=customXml/itemProps74.xml><?xml version="1.0" encoding="utf-8"?>
<ds:datastoreItem xmlns:ds="http://schemas.openxmlformats.org/officeDocument/2006/customXml" ds:itemID="{D8F6FA4E-2309-43BA-A6C2-78AAE6C82EFB}">
  <ds:schemaRefs/>
</ds:datastoreItem>
</file>

<file path=customXml/itemProps75.xml><?xml version="1.0" encoding="utf-8"?>
<ds:datastoreItem xmlns:ds="http://schemas.openxmlformats.org/officeDocument/2006/customXml" ds:itemID="{9AF246BC-04F5-49B6-9F0F-AF38042783FE}">
  <ds:schemaRefs/>
</ds:datastoreItem>
</file>

<file path=customXml/itemProps76.xml><?xml version="1.0" encoding="utf-8"?>
<ds:datastoreItem xmlns:ds="http://schemas.openxmlformats.org/officeDocument/2006/customXml" ds:itemID="{44FACA78-17B7-42AB-AA93-055AF08DDBDF}">
  <ds:schemaRefs/>
</ds:datastoreItem>
</file>

<file path=customXml/itemProps77.xml><?xml version="1.0" encoding="utf-8"?>
<ds:datastoreItem xmlns:ds="http://schemas.openxmlformats.org/officeDocument/2006/customXml" ds:itemID="{7CA6287D-20F1-4F92-9E81-7ADB6D323603}">
  <ds:schemaRefs/>
</ds:datastoreItem>
</file>

<file path=customXml/itemProps78.xml><?xml version="1.0" encoding="utf-8"?>
<ds:datastoreItem xmlns:ds="http://schemas.openxmlformats.org/officeDocument/2006/customXml" ds:itemID="{95EE903C-3CCD-4601-BD4F-8E6F73699571}">
  <ds:schemaRefs/>
</ds:datastoreItem>
</file>

<file path=customXml/itemProps79.xml><?xml version="1.0" encoding="utf-8"?>
<ds:datastoreItem xmlns:ds="http://schemas.openxmlformats.org/officeDocument/2006/customXml" ds:itemID="{1D829F07-9D97-4D8E-AD7B-05837179A864}">
  <ds:schemaRefs/>
</ds:datastoreItem>
</file>

<file path=customXml/itemProps8.xml><?xml version="1.0" encoding="utf-8"?>
<ds:datastoreItem xmlns:ds="http://schemas.openxmlformats.org/officeDocument/2006/customXml" ds:itemID="{848D600C-5731-4BB2-AEA0-8D667CE00934}">
  <ds:schemaRefs/>
</ds:datastoreItem>
</file>

<file path=customXml/itemProps9.xml><?xml version="1.0" encoding="utf-8"?>
<ds:datastoreItem xmlns:ds="http://schemas.openxmlformats.org/officeDocument/2006/customXml" ds:itemID="{7AD17193-EEBD-48E7-86D0-584618FC9B91}">
  <ds:schemaRefs/>
</ds:datastoreItem>
</file>

<file path=docProps/app.xml><?xml version="1.0" encoding="utf-8"?>
<Properties xmlns="http://schemas.openxmlformats.org/officeDocument/2006/extended-properties" xmlns:vt="http://schemas.openxmlformats.org/officeDocument/2006/docPropsVTypes">
  <Template/>
  <TotalTime>1</TotalTime>
  <Words>3829</Words>
  <Application>Microsoft Office PowerPoint</Application>
  <PresentationFormat>Widescreen</PresentationFormat>
  <Paragraphs>300</Paragraphs>
  <Slides>16</Slides>
  <Notes>1</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16</vt:i4>
      </vt:variant>
    </vt:vector>
  </HeadingPairs>
  <TitlesOfParts>
    <vt:vector size="22" baseType="lpstr">
      <vt:lpstr>Arial</vt:lpstr>
      <vt:lpstr>Calibri</vt:lpstr>
      <vt:lpstr>Source Sans Pro</vt:lpstr>
      <vt:lpstr>Source Sans Pro Black</vt:lpstr>
      <vt:lpstr>Source Sans Pro Light</vt:lpstr>
      <vt:lpstr>Præsentation</vt:lpstr>
      <vt:lpstr>PowerPoint-præsentation</vt:lpstr>
      <vt:lpstr>Indhold</vt:lpstr>
      <vt:lpstr>Forord</vt:lpstr>
      <vt:lpstr>4 overordnede emner </vt:lpstr>
      <vt:lpstr>14 politiske pejlemærker</vt:lpstr>
      <vt:lpstr>Om pejlemærkerne</vt:lpstr>
      <vt:lpstr>Uddannelse og  kompetenceudvikling </vt:lpstr>
      <vt:lpstr>PowerPoint-præsentation</vt:lpstr>
      <vt:lpstr>Ledelse  </vt:lpstr>
      <vt:lpstr>PowerPoint-præsentation</vt:lpstr>
      <vt:lpstr>Rekruttering og onboarding  </vt:lpstr>
      <vt:lpstr>PowerPoint-præsentation</vt:lpstr>
      <vt:lpstr>Arbejdsmiljø og  arbejdstilrettelæggelse </vt:lpstr>
      <vt:lpstr>PowerPoint-præsentation</vt:lpstr>
      <vt:lpstr>Opsamling på de politiske pejlemærker</vt:lpstr>
      <vt:lpstr>PowerPoint-præsentation</vt:lpstr>
    </vt:vector>
  </TitlesOfParts>
  <Company>Region Nordjylland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Præsentation skabelon</dc:title>
  <dc:creator>Region Nordjylland</dc:creator>
  <cp:lastModifiedBy>Lene B. Hooge</cp:lastModifiedBy>
  <cp:revision>12</cp:revision>
  <cp:lastPrinted>2024-06-20T11:59:25Z</cp:lastPrinted>
  <dcterms:created xsi:type="dcterms:W3CDTF">2023-11-07T11:42:04Z</dcterms:created>
  <dcterms:modified xsi:type="dcterms:W3CDTF">2025-03-27T07:59:10Z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ArtworkDefinitionTemplate">
    <vt:lpwstr>Presentation</vt:lpwstr>
  </property>
  <property fmtid="{D5CDD505-2E9C-101B-9397-08002B2CF9AE}" pid="4" name="HelpDocument">
    <vt:lpwstr>Region Nordjylland.html</vt:lpwstr>
  </property>
  <property fmtid="{D5CDD505-2E9C-101B-9397-08002B2CF9AE}" pid="5" name="RunSetTextContentFromTag">
    <vt:lpwstr>True</vt:lpwstr>
  </property>
  <property fmtid="{D5CDD505-2E9C-101B-9397-08002B2CF9AE}" pid="6" name="DocumentInfoFinished">
    <vt:lpwstr>True</vt:lpwstr>
  </property>
  <property fmtid="{D5CDD505-2E9C-101B-9397-08002B2CF9AE}" pid="7" name="TemplafyTimeStamp">
    <vt:lpwstr>2024-05-06T07:32:25.8892317Z</vt:lpwstr>
  </property>
  <property fmtid="{D5CDD505-2E9C-101B-9397-08002B2CF9AE}" pid="8" name="RegNjPPT">
    <vt:lpwstr>true</vt:lpwstr>
  </property>
  <property fmtid="{D5CDD505-2E9C-101B-9397-08002B2CF9AE}" pid="9" name="ShowPicture">
    <vt:lpwstr>true</vt:lpwstr>
  </property>
  <property fmtid="{D5CDD505-2E9C-101B-9397-08002B2CF9AE}" pid="10" name="TemplafyTenantId">
    <vt:lpwstr>regionnordjylland</vt:lpwstr>
  </property>
  <property fmtid="{D5CDD505-2E9C-101B-9397-08002B2CF9AE}" pid="11" name="TemplafyTemplateId">
    <vt:lpwstr>638440251622175968</vt:lpwstr>
  </property>
  <property fmtid="{D5CDD505-2E9C-101B-9397-08002B2CF9AE}" pid="12" name="TemplafyUserProfileId">
    <vt:lpwstr>637678109941048479</vt:lpwstr>
  </property>
  <property fmtid="{D5CDD505-2E9C-101B-9397-08002B2CF9AE}" pid="13" name="TemplafyLanguageCode">
    <vt:lpwstr>da-DK</vt:lpwstr>
  </property>
  <property fmtid="{D5CDD505-2E9C-101B-9397-08002B2CF9AE}" pid="14" name="color">
    <vt:lpwstr/>
  </property>
  <property fmtid="{D5CDD505-2E9C-101B-9397-08002B2CF9AE}" pid="15" name="logoname">
    <vt:lpwstr>RegionNordjylland_DK_White.emf</vt:lpwstr>
  </property>
  <property fmtid="{D5CDD505-2E9C-101B-9397-08002B2CF9AE}" pid="16" name="ContentTypeId">
    <vt:lpwstr>0x0101006A4CC32CC2AD1445BBE445B0AA2BA88C</vt:lpwstr>
  </property>
</Properties>
</file>